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8288000" cy="10287000"/>
  <p:notesSz cx="6858000" cy="9144000"/>
  <p:embeddedFontLst>
    <p:embeddedFont>
      <p:font typeface="Archivo Black" panose="020B0604020202020204" charset="0"/>
      <p:regular r:id="rId18"/>
    </p:embeddedFont>
    <p:embeddedFont>
      <p:font typeface="Canva Sans" panose="020B0604020202020204" charset="0"/>
      <p:regular r:id="rId19"/>
    </p:embeddedFont>
    <p:embeddedFont>
      <p:font typeface="Canva Sans Bold" panose="020B0604020202020204" charset="0"/>
      <p:regular r:id="rId20"/>
    </p:embeddedFont>
    <p:embeddedFont>
      <p:font typeface="Canva Sans Italics" panose="020B0604020202020204"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8" d="100"/>
          <a:sy n="58" d="100"/>
        </p:scale>
        <p:origin x="44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elize Swanepoel" userId="e6de56b18dba25aa" providerId="LiveId" clId="{12371FA3-14C2-4E7E-9851-52685515DFBE}"/>
    <pc:docChg chg="modSld">
      <pc:chgData name="Marelize Swanepoel" userId="e6de56b18dba25aa" providerId="LiveId" clId="{12371FA3-14C2-4E7E-9851-52685515DFBE}" dt="2024-01-03T09:19:53.428" v="12" actId="14100"/>
      <pc:docMkLst>
        <pc:docMk/>
      </pc:docMkLst>
      <pc:sldChg chg="modSp mod">
        <pc:chgData name="Marelize Swanepoel" userId="e6de56b18dba25aa" providerId="LiveId" clId="{12371FA3-14C2-4E7E-9851-52685515DFBE}" dt="2024-01-03T09:19:30.288" v="10" actId="170"/>
        <pc:sldMkLst>
          <pc:docMk/>
          <pc:sldMk cId="0" sldId="262"/>
        </pc:sldMkLst>
        <pc:spChg chg="ord">
          <ac:chgData name="Marelize Swanepoel" userId="e6de56b18dba25aa" providerId="LiveId" clId="{12371FA3-14C2-4E7E-9851-52685515DFBE}" dt="2024-01-03T09:19:30.288" v="10" actId="170"/>
          <ac:spMkLst>
            <pc:docMk/>
            <pc:sldMk cId="0" sldId="262"/>
            <ac:spMk id="34" creationId="{00000000-0000-0000-0000-000000000000}"/>
          </ac:spMkLst>
        </pc:spChg>
      </pc:sldChg>
      <pc:sldChg chg="modSp mod">
        <pc:chgData name="Marelize Swanepoel" userId="e6de56b18dba25aa" providerId="LiveId" clId="{12371FA3-14C2-4E7E-9851-52685515DFBE}" dt="2024-01-03T09:19:53.428" v="12" actId="14100"/>
        <pc:sldMkLst>
          <pc:docMk/>
          <pc:sldMk cId="0" sldId="269"/>
        </pc:sldMkLst>
        <pc:spChg chg="mod">
          <ac:chgData name="Marelize Swanepoel" userId="e6de56b18dba25aa" providerId="LiveId" clId="{12371FA3-14C2-4E7E-9851-52685515DFBE}" dt="2024-01-03T09:19:48.528" v="11" actId="14100"/>
          <ac:spMkLst>
            <pc:docMk/>
            <pc:sldMk cId="0" sldId="269"/>
            <ac:spMk id="16" creationId="{00000000-0000-0000-0000-000000000000}"/>
          </ac:spMkLst>
        </pc:spChg>
        <pc:grpChg chg="mod">
          <ac:chgData name="Marelize Swanepoel" userId="e6de56b18dba25aa" providerId="LiveId" clId="{12371FA3-14C2-4E7E-9851-52685515DFBE}" dt="2024-01-03T09:19:53.428" v="12" actId="14100"/>
          <ac:grpSpMkLst>
            <pc:docMk/>
            <pc:sldMk cId="0" sldId="269"/>
            <ac:grpSpMk id="10" creationId="{00000000-0000-0000-0000-000000000000}"/>
          </ac:grpSpMkLst>
        </pc:grpChg>
      </pc:sldChg>
    </pc:docChg>
  </pc:docChgLst>
  <pc:docChgLst>
    <pc:chgData name="Marelize Swanepoel" userId="e6de56b18dba25aa" providerId="LiveId" clId="{C87DE7B4-8507-44EA-9E35-13AD55EDD39E}"/>
    <pc:docChg chg="custSel modSld">
      <pc:chgData name="Marelize Swanepoel" userId="e6de56b18dba25aa" providerId="LiveId" clId="{C87DE7B4-8507-44EA-9E35-13AD55EDD39E}" dt="2024-01-03T09:16:55.739" v="84" actId="14100"/>
      <pc:docMkLst>
        <pc:docMk/>
      </pc:docMkLst>
      <pc:sldChg chg="modSp mod">
        <pc:chgData name="Marelize Swanepoel" userId="e6de56b18dba25aa" providerId="LiveId" clId="{C87DE7B4-8507-44EA-9E35-13AD55EDD39E}" dt="2024-01-03T09:07:19.583" v="66" actId="14100"/>
        <pc:sldMkLst>
          <pc:docMk/>
          <pc:sldMk cId="0" sldId="256"/>
        </pc:sldMkLst>
        <pc:spChg chg="mod">
          <ac:chgData name="Marelize Swanepoel" userId="e6de56b18dba25aa" providerId="LiveId" clId="{C87DE7B4-8507-44EA-9E35-13AD55EDD39E}" dt="2024-01-03T09:07:19.583" v="66" actId="14100"/>
          <ac:spMkLst>
            <pc:docMk/>
            <pc:sldMk cId="0" sldId="256"/>
            <ac:spMk id="3" creationId="{00000000-0000-0000-0000-000000000000}"/>
          </ac:spMkLst>
        </pc:spChg>
      </pc:sldChg>
      <pc:sldChg chg="addSp modSp mod modAnim">
        <pc:chgData name="Marelize Swanepoel" userId="e6de56b18dba25aa" providerId="LiveId" clId="{C87DE7B4-8507-44EA-9E35-13AD55EDD39E}" dt="2024-01-03T09:08:32.558" v="68" actId="120"/>
        <pc:sldMkLst>
          <pc:docMk/>
          <pc:sldMk cId="0" sldId="258"/>
        </pc:sldMkLst>
        <pc:spChg chg="mod">
          <ac:chgData name="Marelize Swanepoel" userId="e6de56b18dba25aa" providerId="LiveId" clId="{C87DE7B4-8507-44EA-9E35-13AD55EDD39E}" dt="2024-01-03T09:08:32.558" v="68" actId="120"/>
          <ac:spMkLst>
            <pc:docMk/>
            <pc:sldMk cId="0" sldId="258"/>
            <ac:spMk id="3" creationId="{00000000-0000-0000-0000-000000000000}"/>
          </ac:spMkLst>
        </pc:spChg>
        <pc:spChg chg="mod">
          <ac:chgData name="Marelize Swanepoel" userId="e6de56b18dba25aa" providerId="LiveId" clId="{C87DE7B4-8507-44EA-9E35-13AD55EDD39E}" dt="2024-01-03T09:06:57.728" v="64" actId="20577"/>
          <ac:spMkLst>
            <pc:docMk/>
            <pc:sldMk cId="0" sldId="258"/>
            <ac:spMk id="4" creationId="{00000000-0000-0000-0000-000000000000}"/>
          </ac:spMkLst>
        </pc:spChg>
        <pc:picChg chg="mod">
          <ac:chgData name="Marelize Swanepoel" userId="e6de56b18dba25aa" providerId="LiveId" clId="{C87DE7B4-8507-44EA-9E35-13AD55EDD39E}" dt="2024-01-03T09:04:34.435" v="8" actId="1076"/>
          <ac:picMkLst>
            <pc:docMk/>
            <pc:sldMk cId="0" sldId="258"/>
            <ac:picMk id="2" creationId="{00000000-0000-0000-0000-000000000000}"/>
          </ac:picMkLst>
        </pc:picChg>
        <pc:picChg chg="add mod">
          <ac:chgData name="Marelize Swanepoel" userId="e6de56b18dba25aa" providerId="LiveId" clId="{C87DE7B4-8507-44EA-9E35-13AD55EDD39E}" dt="2024-01-03T09:04:40.358" v="11" actId="1076"/>
          <ac:picMkLst>
            <pc:docMk/>
            <pc:sldMk cId="0" sldId="258"/>
            <ac:picMk id="6" creationId="{7A5B74E1-AE61-746B-2F50-A44277EB7BD1}"/>
          </ac:picMkLst>
        </pc:picChg>
      </pc:sldChg>
      <pc:sldChg chg="addSp delSp modSp mod">
        <pc:chgData name="Marelize Swanepoel" userId="e6de56b18dba25aa" providerId="LiveId" clId="{C87DE7B4-8507-44EA-9E35-13AD55EDD39E}" dt="2024-01-03T09:08:37.738" v="70" actId="120"/>
        <pc:sldMkLst>
          <pc:docMk/>
          <pc:sldMk cId="0" sldId="259"/>
        </pc:sldMkLst>
        <pc:spChg chg="mod">
          <ac:chgData name="Marelize Swanepoel" userId="e6de56b18dba25aa" providerId="LiveId" clId="{C87DE7B4-8507-44EA-9E35-13AD55EDD39E}" dt="2024-01-03T09:08:37.738" v="70" actId="120"/>
          <ac:spMkLst>
            <pc:docMk/>
            <pc:sldMk cId="0" sldId="259"/>
            <ac:spMk id="4" creationId="{00000000-0000-0000-0000-000000000000}"/>
          </ac:spMkLst>
        </pc:spChg>
        <pc:spChg chg="mod">
          <ac:chgData name="Marelize Swanepoel" userId="e6de56b18dba25aa" providerId="LiveId" clId="{C87DE7B4-8507-44EA-9E35-13AD55EDD39E}" dt="2024-01-03T09:07:07.968" v="65" actId="404"/>
          <ac:spMkLst>
            <pc:docMk/>
            <pc:sldMk cId="0" sldId="259"/>
            <ac:spMk id="5" creationId="{00000000-0000-0000-0000-000000000000}"/>
          </ac:spMkLst>
        </pc:spChg>
        <pc:spChg chg="add del">
          <ac:chgData name="Marelize Swanepoel" userId="e6de56b18dba25aa" providerId="LiveId" clId="{C87DE7B4-8507-44EA-9E35-13AD55EDD39E}" dt="2024-01-03T09:03:36.848" v="6" actId="478"/>
          <ac:spMkLst>
            <pc:docMk/>
            <pc:sldMk cId="0" sldId="259"/>
            <ac:spMk id="7" creationId="{B3C261B2-8BD5-C3C5-0E1F-9735515B5AA1}"/>
          </ac:spMkLst>
        </pc:spChg>
        <pc:picChg chg="add mod ord">
          <ac:chgData name="Marelize Swanepoel" userId="e6de56b18dba25aa" providerId="LiveId" clId="{C87DE7B4-8507-44EA-9E35-13AD55EDD39E}" dt="2024-01-03T09:04:54.158" v="19" actId="171"/>
          <ac:picMkLst>
            <pc:docMk/>
            <pc:sldMk cId="0" sldId="259"/>
            <ac:picMk id="9" creationId="{17318200-A9DF-6A85-BB4E-713CD7A1A412}"/>
          </ac:picMkLst>
        </pc:picChg>
      </pc:sldChg>
      <pc:sldChg chg="addSp modSp mod">
        <pc:chgData name="Marelize Swanepoel" userId="e6de56b18dba25aa" providerId="LiveId" clId="{C87DE7B4-8507-44EA-9E35-13AD55EDD39E}" dt="2024-01-03T09:08:42.088" v="72" actId="120"/>
        <pc:sldMkLst>
          <pc:docMk/>
          <pc:sldMk cId="0" sldId="260"/>
        </pc:sldMkLst>
        <pc:spChg chg="mod">
          <ac:chgData name="Marelize Swanepoel" userId="e6de56b18dba25aa" providerId="LiveId" clId="{C87DE7B4-8507-44EA-9E35-13AD55EDD39E}" dt="2024-01-03T09:08:42.088" v="72" actId="120"/>
          <ac:spMkLst>
            <pc:docMk/>
            <pc:sldMk cId="0" sldId="260"/>
            <ac:spMk id="6" creationId="{00000000-0000-0000-0000-000000000000}"/>
          </ac:spMkLst>
        </pc:spChg>
        <pc:picChg chg="add mod ord">
          <ac:chgData name="Marelize Swanepoel" userId="e6de56b18dba25aa" providerId="LiveId" clId="{C87DE7B4-8507-44EA-9E35-13AD55EDD39E}" dt="2024-01-03T09:05:15.758" v="30" actId="171"/>
          <ac:picMkLst>
            <pc:docMk/>
            <pc:sldMk cId="0" sldId="260"/>
            <ac:picMk id="10" creationId="{9745D0F0-BCCB-5243-2FC4-F1F1C33D186B}"/>
          </ac:picMkLst>
        </pc:picChg>
      </pc:sldChg>
      <pc:sldChg chg="addSp modSp mod">
        <pc:chgData name="Marelize Swanepoel" userId="e6de56b18dba25aa" providerId="LiveId" clId="{C87DE7B4-8507-44EA-9E35-13AD55EDD39E}" dt="2024-01-03T09:08:48.979" v="74" actId="120"/>
        <pc:sldMkLst>
          <pc:docMk/>
          <pc:sldMk cId="0" sldId="261"/>
        </pc:sldMkLst>
        <pc:spChg chg="mod">
          <ac:chgData name="Marelize Swanepoel" userId="e6de56b18dba25aa" providerId="LiveId" clId="{C87DE7B4-8507-44EA-9E35-13AD55EDD39E}" dt="2024-01-03T09:08:48.979" v="74" actId="120"/>
          <ac:spMkLst>
            <pc:docMk/>
            <pc:sldMk cId="0" sldId="261"/>
            <ac:spMk id="3" creationId="{00000000-0000-0000-0000-000000000000}"/>
          </ac:spMkLst>
        </pc:spChg>
        <pc:picChg chg="add mod ord">
          <ac:chgData name="Marelize Swanepoel" userId="e6de56b18dba25aa" providerId="LiveId" clId="{C87DE7B4-8507-44EA-9E35-13AD55EDD39E}" dt="2024-01-03T09:05:25.943" v="38" actId="171"/>
          <ac:picMkLst>
            <pc:docMk/>
            <pc:sldMk cId="0" sldId="261"/>
            <ac:picMk id="8" creationId="{2FBED0D1-4F2B-2017-B02F-79AFC994E6AA}"/>
          </ac:picMkLst>
        </pc:picChg>
      </pc:sldChg>
      <pc:sldChg chg="addSp modSp mod">
        <pc:chgData name="Marelize Swanepoel" userId="e6de56b18dba25aa" providerId="LiveId" clId="{C87DE7B4-8507-44EA-9E35-13AD55EDD39E}" dt="2024-01-03T09:05:34.233" v="41" actId="1076"/>
        <pc:sldMkLst>
          <pc:docMk/>
          <pc:sldMk cId="0" sldId="262"/>
        </pc:sldMkLst>
        <pc:picChg chg="add mod">
          <ac:chgData name="Marelize Swanepoel" userId="e6de56b18dba25aa" providerId="LiveId" clId="{C87DE7B4-8507-44EA-9E35-13AD55EDD39E}" dt="2024-01-03T09:05:34.233" v="41" actId="1076"/>
          <ac:picMkLst>
            <pc:docMk/>
            <pc:sldMk cId="0" sldId="262"/>
            <ac:picMk id="55" creationId="{D5F02C40-A27A-78C9-F6AD-444A8FBA5E38}"/>
          </ac:picMkLst>
        </pc:picChg>
      </pc:sldChg>
      <pc:sldChg chg="addSp modSp mod">
        <pc:chgData name="Marelize Swanepoel" userId="e6de56b18dba25aa" providerId="LiveId" clId="{C87DE7B4-8507-44EA-9E35-13AD55EDD39E}" dt="2024-01-03T09:08:58.384" v="76" actId="120"/>
        <pc:sldMkLst>
          <pc:docMk/>
          <pc:sldMk cId="0" sldId="263"/>
        </pc:sldMkLst>
        <pc:spChg chg="mod">
          <ac:chgData name="Marelize Swanepoel" userId="e6de56b18dba25aa" providerId="LiveId" clId="{C87DE7B4-8507-44EA-9E35-13AD55EDD39E}" dt="2024-01-03T09:08:58.384" v="76" actId="120"/>
          <ac:spMkLst>
            <pc:docMk/>
            <pc:sldMk cId="0" sldId="263"/>
            <ac:spMk id="3" creationId="{00000000-0000-0000-0000-000000000000}"/>
          </ac:spMkLst>
        </pc:spChg>
        <pc:picChg chg="add mod ord">
          <ac:chgData name="Marelize Swanepoel" userId="e6de56b18dba25aa" providerId="LiveId" clId="{C87DE7B4-8507-44EA-9E35-13AD55EDD39E}" dt="2024-01-03T09:05:46.398" v="48" actId="171"/>
          <ac:picMkLst>
            <pc:docMk/>
            <pc:sldMk cId="0" sldId="263"/>
            <ac:picMk id="5" creationId="{DEACE456-E91B-C5C2-DA06-72F4968D3505}"/>
          </ac:picMkLst>
        </pc:picChg>
      </pc:sldChg>
      <pc:sldChg chg="addSp modSp mod">
        <pc:chgData name="Marelize Swanepoel" userId="e6de56b18dba25aa" providerId="LiveId" clId="{C87DE7B4-8507-44EA-9E35-13AD55EDD39E}" dt="2024-01-03T09:09:05.400" v="78" actId="120"/>
        <pc:sldMkLst>
          <pc:docMk/>
          <pc:sldMk cId="0" sldId="264"/>
        </pc:sldMkLst>
        <pc:spChg chg="mod">
          <ac:chgData name="Marelize Swanepoel" userId="e6de56b18dba25aa" providerId="LiveId" clId="{C87DE7B4-8507-44EA-9E35-13AD55EDD39E}" dt="2024-01-03T09:09:05.400" v="78" actId="120"/>
          <ac:spMkLst>
            <pc:docMk/>
            <pc:sldMk cId="0" sldId="264"/>
            <ac:spMk id="4" creationId="{00000000-0000-0000-0000-000000000000}"/>
          </ac:spMkLst>
        </pc:spChg>
        <pc:picChg chg="add mod ord">
          <ac:chgData name="Marelize Swanepoel" userId="e6de56b18dba25aa" providerId="LiveId" clId="{C87DE7B4-8507-44EA-9E35-13AD55EDD39E}" dt="2024-01-03T09:05:59.948" v="56" actId="171"/>
          <ac:picMkLst>
            <pc:docMk/>
            <pc:sldMk cId="0" sldId="264"/>
            <ac:picMk id="6" creationId="{93E08AB4-3F3A-DFC3-B9F2-F8CB6B050C38}"/>
          </ac:picMkLst>
        </pc:picChg>
      </pc:sldChg>
      <pc:sldChg chg="modSp mod">
        <pc:chgData name="Marelize Swanepoel" userId="e6de56b18dba25aa" providerId="LiveId" clId="{C87DE7B4-8507-44EA-9E35-13AD55EDD39E}" dt="2024-01-03T09:09:13.808" v="79" actId="14100"/>
        <pc:sldMkLst>
          <pc:docMk/>
          <pc:sldMk cId="0" sldId="267"/>
        </pc:sldMkLst>
        <pc:spChg chg="mod">
          <ac:chgData name="Marelize Swanepoel" userId="e6de56b18dba25aa" providerId="LiveId" clId="{C87DE7B4-8507-44EA-9E35-13AD55EDD39E}" dt="2024-01-03T09:09:13.808" v="79" actId="14100"/>
          <ac:spMkLst>
            <pc:docMk/>
            <pc:sldMk cId="0" sldId="267"/>
            <ac:spMk id="2" creationId="{00000000-0000-0000-0000-000000000000}"/>
          </ac:spMkLst>
        </pc:spChg>
      </pc:sldChg>
      <pc:sldChg chg="modSp mod">
        <pc:chgData name="Marelize Swanepoel" userId="e6de56b18dba25aa" providerId="LiveId" clId="{C87DE7B4-8507-44EA-9E35-13AD55EDD39E}" dt="2024-01-03T09:16:44.983" v="81" actId="14100"/>
        <pc:sldMkLst>
          <pc:docMk/>
          <pc:sldMk cId="0" sldId="268"/>
        </pc:sldMkLst>
        <pc:spChg chg="mod">
          <ac:chgData name="Marelize Swanepoel" userId="e6de56b18dba25aa" providerId="LiveId" clId="{C87DE7B4-8507-44EA-9E35-13AD55EDD39E}" dt="2024-01-03T09:16:42.058" v="80" actId="14100"/>
          <ac:spMkLst>
            <pc:docMk/>
            <pc:sldMk cId="0" sldId="268"/>
            <ac:spMk id="2" creationId="{00000000-0000-0000-0000-000000000000}"/>
          </ac:spMkLst>
        </pc:spChg>
        <pc:spChg chg="mod">
          <ac:chgData name="Marelize Swanepoel" userId="e6de56b18dba25aa" providerId="LiveId" clId="{C87DE7B4-8507-44EA-9E35-13AD55EDD39E}" dt="2024-01-03T09:16:44.983" v="81" actId="14100"/>
          <ac:spMkLst>
            <pc:docMk/>
            <pc:sldMk cId="0" sldId="268"/>
            <ac:spMk id="3" creationId="{00000000-0000-0000-0000-000000000000}"/>
          </ac:spMkLst>
        </pc:spChg>
      </pc:sldChg>
      <pc:sldChg chg="modSp mod">
        <pc:chgData name="Marelize Swanepoel" userId="e6de56b18dba25aa" providerId="LiveId" clId="{C87DE7B4-8507-44EA-9E35-13AD55EDD39E}" dt="2024-01-03T09:16:48.849" v="82" actId="14100"/>
        <pc:sldMkLst>
          <pc:docMk/>
          <pc:sldMk cId="0" sldId="269"/>
        </pc:sldMkLst>
        <pc:spChg chg="mod">
          <ac:chgData name="Marelize Swanepoel" userId="e6de56b18dba25aa" providerId="LiveId" clId="{C87DE7B4-8507-44EA-9E35-13AD55EDD39E}" dt="2024-01-03T09:16:48.849" v="82" actId="14100"/>
          <ac:spMkLst>
            <pc:docMk/>
            <pc:sldMk cId="0" sldId="269"/>
            <ac:spMk id="2" creationId="{00000000-0000-0000-0000-000000000000}"/>
          </ac:spMkLst>
        </pc:spChg>
        <pc:spChg chg="mod">
          <ac:chgData name="Marelize Swanepoel" userId="e6de56b18dba25aa" providerId="LiveId" clId="{C87DE7B4-8507-44EA-9E35-13AD55EDD39E}" dt="2024-01-03T09:06:34.163" v="60" actId="207"/>
          <ac:spMkLst>
            <pc:docMk/>
            <pc:sldMk cId="0" sldId="269"/>
            <ac:spMk id="17" creationId="{00000000-0000-0000-0000-000000000000}"/>
          </ac:spMkLst>
        </pc:spChg>
      </pc:sldChg>
      <pc:sldChg chg="modSp mod">
        <pc:chgData name="Marelize Swanepoel" userId="e6de56b18dba25aa" providerId="LiveId" clId="{C87DE7B4-8507-44EA-9E35-13AD55EDD39E}" dt="2024-01-03T09:16:55.739" v="84" actId="14100"/>
        <pc:sldMkLst>
          <pc:docMk/>
          <pc:sldMk cId="0" sldId="270"/>
        </pc:sldMkLst>
        <pc:spChg chg="mod">
          <ac:chgData name="Marelize Swanepoel" userId="e6de56b18dba25aa" providerId="LiveId" clId="{C87DE7B4-8507-44EA-9E35-13AD55EDD39E}" dt="2024-01-03T09:16:53.172" v="83" actId="14100"/>
          <ac:spMkLst>
            <pc:docMk/>
            <pc:sldMk cId="0" sldId="270"/>
            <ac:spMk id="2" creationId="{00000000-0000-0000-0000-000000000000}"/>
          </ac:spMkLst>
        </pc:spChg>
        <pc:spChg chg="mod">
          <ac:chgData name="Marelize Swanepoel" userId="e6de56b18dba25aa" providerId="LiveId" clId="{C87DE7B4-8507-44EA-9E35-13AD55EDD39E}" dt="2024-01-03T09:16:55.739" v="84" actId="14100"/>
          <ac:spMkLst>
            <pc:docMk/>
            <pc:sldMk cId="0" sldId="270"/>
            <ac:spMk id="3" creationId="{00000000-0000-0000-0000-000000000000}"/>
          </ac:spMkLst>
        </pc:spChg>
      </pc:sldChg>
      <pc:sldChg chg="modSp mod">
        <pc:chgData name="Marelize Swanepoel" userId="e6de56b18dba25aa" providerId="LiveId" clId="{C87DE7B4-8507-44EA-9E35-13AD55EDD39E}" dt="2024-01-03T09:06:16.208" v="58" actId="120"/>
        <pc:sldMkLst>
          <pc:docMk/>
          <pc:sldMk cId="0" sldId="271"/>
        </pc:sldMkLst>
        <pc:spChg chg="mod">
          <ac:chgData name="Marelize Swanepoel" userId="e6de56b18dba25aa" providerId="LiveId" clId="{C87DE7B4-8507-44EA-9E35-13AD55EDD39E}" dt="2024-01-03T09:06:16.208" v="58" actId="120"/>
          <ac:spMkLst>
            <pc:docMk/>
            <pc:sldMk cId="0" sldId="271"/>
            <ac:spMk id="2" creationId="{00000000-0000-0000-0000-000000000000}"/>
          </ac:spMkLst>
        </pc:spChg>
      </pc:sldChg>
    </pc:docChg>
  </pc:docChgLst>
  <pc:docChgLst>
    <pc:chgData name="Marelize Swanepoel" userId="e6de56b18dba25aa" providerId="LiveId" clId="{75FB8764-720D-4CC6-AA2E-B43749AFC4A1}"/>
    <pc:docChg chg="modSld">
      <pc:chgData name="Marelize Swanepoel" userId="e6de56b18dba25aa" providerId="LiveId" clId="{75FB8764-720D-4CC6-AA2E-B43749AFC4A1}" dt="2024-01-22T10:21:02.889" v="1" actId="20577"/>
      <pc:docMkLst>
        <pc:docMk/>
      </pc:docMkLst>
      <pc:sldChg chg="modSp mod">
        <pc:chgData name="Marelize Swanepoel" userId="e6de56b18dba25aa" providerId="LiveId" clId="{75FB8764-720D-4CC6-AA2E-B43749AFC4A1}" dt="2024-01-22T10:21:02.889" v="1" actId="20577"/>
        <pc:sldMkLst>
          <pc:docMk/>
          <pc:sldMk cId="0" sldId="269"/>
        </pc:sldMkLst>
        <pc:spChg chg="mod">
          <ac:chgData name="Marelize Swanepoel" userId="e6de56b18dba25aa" providerId="LiveId" clId="{75FB8764-720D-4CC6-AA2E-B43749AFC4A1}" dt="2024-01-22T10:21:02.889" v="1" actId="20577"/>
          <ac:spMkLst>
            <pc:docMk/>
            <pc:sldMk cId="0" sldId="269"/>
            <ac:spMk id="15"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6.svg"/><Relationship Id="rId9" Type="http://schemas.openxmlformats.org/officeDocument/2006/relationships/image" Target="../media/image13.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pic>
        <p:nvPicPr>
          <p:cNvPr id="2" name="Picture 2">
            <a:hlinkClick r:id="" action="ppaction://media"/>
          </p:cNvPr>
          <p:cNvPicPr>
            <a:picLocks noChangeAspect="1"/>
          </p:cNvPicPr>
          <p:nvPr>
            <a:videoFile r:link="rId1"/>
            <p:extLst>
              <p:ext uri="{DAA4B4D4-6D71-4841-9C94-3DE7FCFB9230}">
                <p14:media xmlns:p14="http://schemas.microsoft.com/office/powerpoint/2010/main" r:embed="rId2">
                  <p14:trim/>
                </p14:media>
              </p:ext>
            </p:extLst>
          </p:nvPr>
        </p:nvPicPr>
        <p:blipFill>
          <a:blip r:embed="rId4"/>
          <a:srcRect/>
          <a:stretch>
            <a:fillRect/>
          </a:stretch>
        </p:blipFill>
        <p:spPr>
          <a:xfrm>
            <a:off x="0" y="-154872"/>
            <a:ext cx="18439389" cy="10510452"/>
          </a:xfrm>
          <a:prstGeom prst="rect">
            <a:avLst/>
          </a:prstGeom>
        </p:spPr>
      </p:pic>
      <p:sp>
        <p:nvSpPr>
          <p:cNvPr id="3" name="TextBox 3"/>
          <p:cNvSpPr txBox="1"/>
          <p:nvPr/>
        </p:nvSpPr>
        <p:spPr>
          <a:xfrm>
            <a:off x="2742600" y="3374171"/>
            <a:ext cx="14402400" cy="1566544"/>
          </a:xfrm>
          <a:prstGeom prst="rect">
            <a:avLst/>
          </a:prstGeom>
        </p:spPr>
        <p:txBody>
          <a:bodyPr wrap="square" lIns="0" tIns="0" rIns="0" bIns="0" rtlCol="0" anchor="t">
            <a:spAutoFit/>
          </a:bodyPr>
          <a:lstStyle/>
          <a:p>
            <a:pPr algn="ctr">
              <a:lnSpc>
                <a:spcPts val="12880"/>
              </a:lnSpc>
            </a:pPr>
            <a:r>
              <a:rPr lang="en-US" sz="9200" dirty="0" err="1">
                <a:solidFill>
                  <a:srgbClr val="FFFFFF"/>
                </a:solidFill>
                <a:latin typeface="Canva Sans Bold"/>
              </a:rPr>
              <a:t>Kinders</a:t>
            </a:r>
            <a:r>
              <a:rPr lang="en-US" sz="9200" dirty="0">
                <a:solidFill>
                  <a:srgbClr val="FFFFFF"/>
                </a:solidFill>
                <a:latin typeface="Canva Sans Bold"/>
              </a:rPr>
              <a:t> van die wind</a:t>
            </a:r>
          </a:p>
        </p:txBody>
      </p:sp>
      <p:sp>
        <p:nvSpPr>
          <p:cNvPr id="4" name="TextBox 4"/>
          <p:cNvSpPr txBox="1"/>
          <p:nvPr/>
        </p:nvSpPr>
        <p:spPr>
          <a:xfrm>
            <a:off x="2742600" y="4845465"/>
            <a:ext cx="11789926" cy="887095"/>
          </a:xfrm>
          <a:prstGeom prst="rect">
            <a:avLst/>
          </a:prstGeom>
        </p:spPr>
        <p:txBody>
          <a:bodyPr lIns="0" tIns="0" rIns="0" bIns="0" rtlCol="0" anchor="t">
            <a:spAutoFit/>
          </a:bodyPr>
          <a:lstStyle/>
          <a:p>
            <a:pPr algn="ctr">
              <a:lnSpc>
                <a:spcPts val="7279"/>
              </a:lnSpc>
            </a:pPr>
            <a:r>
              <a:rPr lang="en-US" sz="5199" dirty="0" err="1">
                <a:solidFill>
                  <a:srgbClr val="FFFFFF"/>
                </a:solidFill>
                <a:latin typeface="Canva Sans Bold"/>
              </a:rPr>
              <a:t>Koos</a:t>
            </a:r>
            <a:r>
              <a:rPr lang="en-US" sz="5199">
                <a:solidFill>
                  <a:srgbClr val="FFFFFF"/>
                </a:solidFill>
                <a:latin typeface="Canva Sans Bold"/>
              </a:rPr>
              <a:t> du Plessis</a:t>
            </a:r>
          </a:p>
        </p:txBody>
      </p:sp>
      <p:sp>
        <p:nvSpPr>
          <p:cNvPr id="5" name="TextBox 5"/>
          <p:cNvSpPr txBox="1"/>
          <p:nvPr/>
        </p:nvSpPr>
        <p:spPr>
          <a:xfrm>
            <a:off x="8797322" y="9708148"/>
            <a:ext cx="9355290" cy="464782"/>
          </a:xfrm>
          <a:prstGeom prst="rect">
            <a:avLst/>
          </a:prstGeom>
        </p:spPr>
        <p:txBody>
          <a:bodyPr lIns="0" tIns="0" rIns="0" bIns="0" rtlCol="0" anchor="t">
            <a:spAutoFit/>
          </a:bodyPr>
          <a:lstStyle/>
          <a:p>
            <a:pPr algn="ctr">
              <a:lnSpc>
                <a:spcPts val="3777"/>
              </a:lnSpc>
            </a:pPr>
            <a:r>
              <a:rPr lang="en-US" sz="2697">
                <a:solidFill>
                  <a:srgbClr val="FFFFFF"/>
                </a:solidFill>
                <a:latin typeface="Canva Sans"/>
              </a:rPr>
              <a:t>Saamgestel deur Juffrou Marelize Swanepoel (c) 2024</a:t>
            </a:r>
          </a:p>
        </p:txBody>
      </p:sp>
    </p:spTree>
  </p:cSld>
  <p:clrMapOvr>
    <a:masterClrMapping/>
  </p:clrMapOvr>
  <p:timing>
    <p:tnLst>
      <p:par>
        <p:cTn id="1" dur="indefinite" restart="never" nodeType="tmRoot">
          <p:childTnLst>
            <p:video>
              <p:cMediaNode vol="100000">
                <p:cTn id="2" fill="hold" display="0">
                  <p:stCondLst>
                    <p:cond delay="indefinite"/>
                  </p:st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grpSp>
        <p:nvGrpSpPr>
          <p:cNvPr id="2" name="Group 2"/>
          <p:cNvGrpSpPr/>
          <p:nvPr/>
        </p:nvGrpSpPr>
        <p:grpSpPr>
          <a:xfrm>
            <a:off x="5489742" y="283746"/>
            <a:ext cx="7184511" cy="9838790"/>
            <a:chOff x="0" y="0"/>
            <a:chExt cx="1892217" cy="2591286"/>
          </a:xfrm>
        </p:grpSpPr>
        <p:sp>
          <p:nvSpPr>
            <p:cNvPr id="3" name="Freeform 3"/>
            <p:cNvSpPr/>
            <p:nvPr/>
          </p:nvSpPr>
          <p:spPr>
            <a:xfrm>
              <a:off x="0" y="0"/>
              <a:ext cx="1892217" cy="2591286"/>
            </a:xfrm>
            <a:custGeom>
              <a:avLst/>
              <a:gdLst/>
              <a:ahLst/>
              <a:cxnLst/>
              <a:rect l="l" t="t" r="r" b="b"/>
              <a:pathLst>
                <a:path w="1892217" h="2591286">
                  <a:moveTo>
                    <a:pt x="0" y="0"/>
                  </a:moveTo>
                  <a:lnTo>
                    <a:pt x="1892217" y="0"/>
                  </a:lnTo>
                  <a:lnTo>
                    <a:pt x="1892217" y="2591286"/>
                  </a:lnTo>
                  <a:lnTo>
                    <a:pt x="0" y="2591286"/>
                  </a:lnTo>
                  <a:close/>
                </a:path>
              </a:pathLst>
            </a:custGeom>
            <a:solidFill>
              <a:srgbClr val="C1FF72"/>
            </a:solidFill>
          </p:spPr>
          <p:txBody>
            <a:bodyPr/>
            <a:lstStyle/>
            <a:p>
              <a:endParaRPr lang="af-ZA"/>
            </a:p>
          </p:txBody>
        </p:sp>
        <p:sp>
          <p:nvSpPr>
            <p:cNvPr id="4" name="TextBox 4"/>
            <p:cNvSpPr txBox="1"/>
            <p:nvPr/>
          </p:nvSpPr>
          <p:spPr>
            <a:xfrm>
              <a:off x="0" y="-38100"/>
              <a:ext cx="1892217" cy="2629386"/>
            </a:xfrm>
            <a:prstGeom prst="rect">
              <a:avLst/>
            </a:prstGeom>
          </p:spPr>
          <p:txBody>
            <a:bodyPr lIns="50800" tIns="50800" rIns="50800" bIns="50800" rtlCol="0" anchor="ctr"/>
            <a:lstStyle/>
            <a:p>
              <a:pPr algn="ctr">
                <a:lnSpc>
                  <a:spcPts val="2659"/>
                </a:lnSpc>
                <a:spcBef>
                  <a:spcPct val="0"/>
                </a:spcBef>
              </a:pPr>
              <a:endParaRPr/>
            </a:p>
          </p:txBody>
        </p:sp>
      </p:grpSp>
      <p:sp>
        <p:nvSpPr>
          <p:cNvPr id="5" name="TextBox 5"/>
          <p:cNvSpPr txBox="1"/>
          <p:nvPr/>
        </p:nvSpPr>
        <p:spPr>
          <a:xfrm>
            <a:off x="6132775" y="245646"/>
            <a:ext cx="6541477" cy="9757608"/>
          </a:xfrm>
          <a:prstGeom prst="rect">
            <a:avLst/>
          </a:prstGeom>
        </p:spPr>
        <p:txBody>
          <a:bodyPr lIns="0" tIns="0" rIns="0" bIns="0" rtlCol="0" anchor="t">
            <a:spAutoFit/>
          </a:bodyPr>
          <a:lstStyle/>
          <a:p>
            <a:pPr>
              <a:lnSpc>
                <a:spcPts val="2968"/>
              </a:lnSpc>
              <a:spcBef>
                <a:spcPct val="0"/>
              </a:spcBef>
            </a:pPr>
            <a:r>
              <a:rPr lang="en-US" sz="2120">
                <a:solidFill>
                  <a:srgbClr val="000000"/>
                </a:solidFill>
                <a:latin typeface="Canva Sans Bold"/>
              </a:rPr>
              <a:t>Children of the wind </a:t>
            </a:r>
          </a:p>
          <a:p>
            <a:pPr>
              <a:lnSpc>
                <a:spcPts val="2968"/>
              </a:lnSpc>
              <a:spcBef>
                <a:spcPct val="0"/>
              </a:spcBef>
            </a:pPr>
            <a:endParaRPr lang="en-US" sz="2120">
              <a:solidFill>
                <a:srgbClr val="000000"/>
              </a:solidFill>
              <a:latin typeface="Canva Sans Bold"/>
            </a:endParaRPr>
          </a:p>
          <a:p>
            <a:pPr>
              <a:lnSpc>
                <a:spcPts val="2968"/>
              </a:lnSpc>
              <a:spcBef>
                <a:spcPct val="0"/>
              </a:spcBef>
            </a:pPr>
            <a:r>
              <a:rPr lang="en-US" sz="2120">
                <a:solidFill>
                  <a:srgbClr val="000000"/>
                </a:solidFill>
                <a:latin typeface="Canva Sans"/>
              </a:rPr>
              <a:t>1.    I know an old, old song</a:t>
            </a:r>
          </a:p>
          <a:p>
            <a:pPr>
              <a:lnSpc>
                <a:spcPts val="2968"/>
              </a:lnSpc>
              <a:spcBef>
                <a:spcPct val="0"/>
              </a:spcBef>
            </a:pPr>
            <a:r>
              <a:rPr lang="en-US" sz="2120">
                <a:solidFill>
                  <a:srgbClr val="000000"/>
                </a:solidFill>
                <a:latin typeface="Canva Sans"/>
              </a:rPr>
              <a:t>2.    about the good and the bad side of life</a:t>
            </a:r>
          </a:p>
          <a:p>
            <a:pPr>
              <a:lnSpc>
                <a:spcPts val="2968"/>
              </a:lnSpc>
              <a:spcBef>
                <a:spcPct val="0"/>
              </a:spcBef>
            </a:pPr>
            <a:r>
              <a:rPr lang="en-US" sz="2120">
                <a:solidFill>
                  <a:srgbClr val="000000"/>
                </a:solidFill>
                <a:latin typeface="Canva Sans"/>
              </a:rPr>
              <a:t>3.    such as sunken ships</a:t>
            </a:r>
          </a:p>
          <a:p>
            <a:pPr>
              <a:lnSpc>
                <a:spcPts val="2968"/>
              </a:lnSpc>
              <a:spcBef>
                <a:spcPct val="0"/>
              </a:spcBef>
            </a:pPr>
            <a:r>
              <a:rPr lang="en-US" sz="2120">
                <a:solidFill>
                  <a:srgbClr val="000000"/>
                </a:solidFill>
                <a:latin typeface="Canva Sans"/>
              </a:rPr>
              <a:t>4.    at the bottom of the ocean. </a:t>
            </a:r>
          </a:p>
          <a:p>
            <a:pPr>
              <a:lnSpc>
                <a:spcPts val="2968"/>
              </a:lnSpc>
              <a:spcBef>
                <a:spcPct val="0"/>
              </a:spcBef>
            </a:pPr>
            <a:endParaRPr lang="en-US" sz="2120">
              <a:solidFill>
                <a:srgbClr val="000000"/>
              </a:solidFill>
              <a:latin typeface="Canva Sans"/>
            </a:endParaRPr>
          </a:p>
          <a:p>
            <a:pPr>
              <a:lnSpc>
                <a:spcPts val="2968"/>
              </a:lnSpc>
              <a:spcBef>
                <a:spcPct val="0"/>
              </a:spcBef>
            </a:pPr>
            <a:r>
              <a:rPr lang="en-US" sz="2120">
                <a:solidFill>
                  <a:srgbClr val="000000"/>
                </a:solidFill>
                <a:latin typeface="Canva Sans"/>
              </a:rPr>
              <a:t>5.    The words are forgotten</a:t>
            </a:r>
          </a:p>
          <a:p>
            <a:pPr>
              <a:lnSpc>
                <a:spcPts val="2968"/>
              </a:lnSpc>
              <a:spcBef>
                <a:spcPct val="0"/>
              </a:spcBef>
            </a:pPr>
            <a:r>
              <a:rPr lang="en-US" sz="2120">
                <a:solidFill>
                  <a:srgbClr val="000000"/>
                </a:solidFill>
                <a:latin typeface="Canva Sans"/>
              </a:rPr>
              <a:t>6.    but still you can hear the lingering melody</a:t>
            </a:r>
          </a:p>
          <a:p>
            <a:pPr>
              <a:lnSpc>
                <a:spcPts val="2968"/>
              </a:lnSpc>
              <a:spcBef>
                <a:spcPct val="0"/>
              </a:spcBef>
            </a:pPr>
            <a:r>
              <a:rPr lang="en-US" sz="2120">
                <a:solidFill>
                  <a:srgbClr val="000000"/>
                </a:solidFill>
                <a:latin typeface="Canva Sans"/>
              </a:rPr>
              <a:t>7.    like snippets of</a:t>
            </a:r>
          </a:p>
          <a:p>
            <a:pPr>
              <a:lnSpc>
                <a:spcPts val="2968"/>
              </a:lnSpc>
              <a:spcBef>
                <a:spcPct val="0"/>
              </a:spcBef>
            </a:pPr>
            <a:r>
              <a:rPr lang="en-US" sz="2120">
                <a:solidFill>
                  <a:srgbClr val="000000"/>
                </a:solidFill>
                <a:latin typeface="Canva Sans"/>
              </a:rPr>
              <a:t>8.    a very old story.</a:t>
            </a:r>
          </a:p>
          <a:p>
            <a:pPr>
              <a:lnSpc>
                <a:spcPts val="2968"/>
              </a:lnSpc>
              <a:spcBef>
                <a:spcPct val="0"/>
              </a:spcBef>
            </a:pPr>
            <a:endParaRPr lang="en-US" sz="2120">
              <a:solidFill>
                <a:srgbClr val="000000"/>
              </a:solidFill>
              <a:latin typeface="Canva Sans"/>
            </a:endParaRPr>
          </a:p>
          <a:p>
            <a:pPr>
              <a:lnSpc>
                <a:spcPts val="2968"/>
              </a:lnSpc>
              <a:spcBef>
                <a:spcPct val="0"/>
              </a:spcBef>
            </a:pPr>
            <a:r>
              <a:rPr lang="en-US" sz="2120">
                <a:solidFill>
                  <a:srgbClr val="000000"/>
                </a:solidFill>
                <a:latin typeface="Canva Sans"/>
              </a:rPr>
              <a:t>9.    Roamers without direction</a:t>
            </a:r>
          </a:p>
          <a:p>
            <a:pPr>
              <a:lnSpc>
                <a:spcPts val="2968"/>
              </a:lnSpc>
              <a:spcBef>
                <a:spcPct val="0"/>
              </a:spcBef>
            </a:pPr>
            <a:r>
              <a:rPr lang="en-US" sz="2120">
                <a:solidFill>
                  <a:srgbClr val="000000"/>
                </a:solidFill>
                <a:latin typeface="Canva Sans"/>
              </a:rPr>
              <a:t>10.  they seek but never find</a:t>
            </a:r>
          </a:p>
          <a:p>
            <a:pPr>
              <a:lnSpc>
                <a:spcPts val="2968"/>
              </a:lnSpc>
              <a:spcBef>
                <a:spcPct val="0"/>
              </a:spcBef>
            </a:pPr>
            <a:r>
              <a:rPr lang="en-US" sz="2120">
                <a:solidFill>
                  <a:srgbClr val="000000"/>
                </a:solidFill>
                <a:latin typeface="Canva Sans"/>
              </a:rPr>
              <a:t>11.   At the end all were just</a:t>
            </a:r>
          </a:p>
          <a:p>
            <a:pPr>
              <a:lnSpc>
                <a:spcPts val="2968"/>
              </a:lnSpc>
              <a:spcBef>
                <a:spcPct val="0"/>
              </a:spcBef>
            </a:pPr>
            <a:r>
              <a:rPr lang="en-US" sz="2120">
                <a:solidFill>
                  <a:srgbClr val="000000"/>
                </a:solidFill>
                <a:latin typeface="Canva Sans"/>
              </a:rPr>
              <a:t>12.   children of the wind. </a:t>
            </a:r>
          </a:p>
          <a:p>
            <a:pPr>
              <a:lnSpc>
                <a:spcPts val="2968"/>
              </a:lnSpc>
              <a:spcBef>
                <a:spcPct val="0"/>
              </a:spcBef>
            </a:pPr>
            <a:endParaRPr lang="en-US" sz="2120">
              <a:solidFill>
                <a:srgbClr val="000000"/>
              </a:solidFill>
              <a:latin typeface="Canva Sans"/>
            </a:endParaRPr>
          </a:p>
          <a:p>
            <a:pPr>
              <a:lnSpc>
                <a:spcPts val="2968"/>
              </a:lnSpc>
              <a:spcBef>
                <a:spcPct val="0"/>
              </a:spcBef>
            </a:pPr>
            <a:r>
              <a:rPr lang="en-US" sz="2120">
                <a:solidFill>
                  <a:srgbClr val="000000"/>
                </a:solidFill>
                <a:latin typeface="Canva Sans"/>
              </a:rPr>
              <a:t>13.   Visions, dreams, names</a:t>
            </a:r>
          </a:p>
          <a:p>
            <a:pPr>
              <a:lnSpc>
                <a:spcPts val="2968"/>
              </a:lnSpc>
              <a:spcBef>
                <a:spcPct val="0"/>
              </a:spcBef>
            </a:pPr>
            <a:r>
              <a:rPr lang="en-US" sz="2120">
                <a:solidFill>
                  <a:srgbClr val="000000"/>
                </a:solidFill>
                <a:latin typeface="Canva Sans"/>
              </a:rPr>
              <a:t>14.   the wind blows it around</a:t>
            </a:r>
          </a:p>
          <a:p>
            <a:pPr>
              <a:lnSpc>
                <a:spcPts val="2968"/>
              </a:lnSpc>
              <a:spcBef>
                <a:spcPct val="0"/>
              </a:spcBef>
            </a:pPr>
            <a:r>
              <a:rPr lang="en-US" sz="2120">
                <a:solidFill>
                  <a:srgbClr val="000000"/>
                </a:solidFill>
                <a:latin typeface="Canva Sans"/>
              </a:rPr>
              <a:t>15.   and where all the words went</a:t>
            </a:r>
          </a:p>
          <a:p>
            <a:pPr>
              <a:lnSpc>
                <a:spcPts val="2968"/>
              </a:lnSpc>
              <a:spcBef>
                <a:spcPct val="0"/>
              </a:spcBef>
            </a:pPr>
            <a:r>
              <a:rPr lang="en-US" sz="2120">
                <a:solidFill>
                  <a:srgbClr val="000000"/>
                </a:solidFill>
                <a:latin typeface="Canva Sans"/>
              </a:rPr>
              <a:t>16.   only a child can guess.</a:t>
            </a:r>
          </a:p>
          <a:p>
            <a:pPr>
              <a:lnSpc>
                <a:spcPts val="2968"/>
              </a:lnSpc>
              <a:spcBef>
                <a:spcPct val="0"/>
              </a:spcBef>
            </a:pPr>
            <a:endParaRPr lang="en-US" sz="2120">
              <a:solidFill>
                <a:srgbClr val="000000"/>
              </a:solidFill>
              <a:latin typeface="Canva Sans"/>
            </a:endParaRPr>
          </a:p>
          <a:p>
            <a:pPr>
              <a:lnSpc>
                <a:spcPts val="2968"/>
              </a:lnSpc>
              <a:spcBef>
                <a:spcPct val="0"/>
              </a:spcBef>
            </a:pPr>
            <a:r>
              <a:rPr lang="en-US" sz="2120">
                <a:solidFill>
                  <a:srgbClr val="000000"/>
                </a:solidFill>
                <a:latin typeface="Canva Sans"/>
              </a:rPr>
              <a:t>17.   Roamers without direction</a:t>
            </a:r>
          </a:p>
          <a:p>
            <a:pPr>
              <a:lnSpc>
                <a:spcPts val="2968"/>
              </a:lnSpc>
              <a:spcBef>
                <a:spcPct val="0"/>
              </a:spcBef>
            </a:pPr>
            <a:r>
              <a:rPr lang="en-US" sz="2120">
                <a:solidFill>
                  <a:srgbClr val="000000"/>
                </a:solidFill>
                <a:latin typeface="Canva Sans"/>
              </a:rPr>
              <a:t>18.   they seek but never find</a:t>
            </a:r>
          </a:p>
          <a:p>
            <a:pPr>
              <a:lnSpc>
                <a:spcPts val="2968"/>
              </a:lnSpc>
              <a:spcBef>
                <a:spcPct val="0"/>
              </a:spcBef>
            </a:pPr>
            <a:r>
              <a:rPr lang="en-US" sz="2120">
                <a:solidFill>
                  <a:srgbClr val="000000"/>
                </a:solidFill>
                <a:latin typeface="Canva Sans"/>
              </a:rPr>
              <a:t>19.   At the end all were just</a:t>
            </a:r>
          </a:p>
          <a:p>
            <a:pPr>
              <a:lnSpc>
                <a:spcPts val="2968"/>
              </a:lnSpc>
              <a:spcBef>
                <a:spcPct val="0"/>
              </a:spcBef>
            </a:pPr>
            <a:r>
              <a:rPr lang="en-US" sz="2120">
                <a:solidFill>
                  <a:srgbClr val="000000"/>
                </a:solidFill>
                <a:latin typeface="Canva Sans"/>
              </a:rPr>
              <a:t>20.   children of the wind.</a:t>
            </a:r>
          </a:p>
        </p:txBody>
      </p:sp>
      <p:sp>
        <p:nvSpPr>
          <p:cNvPr id="6" name="Freeform 6"/>
          <p:cNvSpPr/>
          <p:nvPr/>
        </p:nvSpPr>
        <p:spPr>
          <a:xfrm>
            <a:off x="14202347" y="1028700"/>
            <a:ext cx="3056953" cy="3518795"/>
          </a:xfrm>
          <a:custGeom>
            <a:avLst/>
            <a:gdLst/>
            <a:ahLst/>
            <a:cxnLst/>
            <a:rect l="l" t="t" r="r" b="b"/>
            <a:pathLst>
              <a:path w="3056953" h="3518795">
                <a:moveTo>
                  <a:pt x="0" y="0"/>
                </a:moveTo>
                <a:lnTo>
                  <a:pt x="3056953" y="0"/>
                </a:lnTo>
                <a:lnTo>
                  <a:pt x="3056953" y="3518795"/>
                </a:lnTo>
                <a:lnTo>
                  <a:pt x="0" y="351879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af-ZA"/>
          </a:p>
        </p:txBody>
      </p:sp>
      <p:sp>
        <p:nvSpPr>
          <p:cNvPr id="7" name="Freeform 7"/>
          <p:cNvSpPr/>
          <p:nvPr/>
        </p:nvSpPr>
        <p:spPr>
          <a:xfrm>
            <a:off x="1606760" y="4547495"/>
            <a:ext cx="3056953" cy="3518795"/>
          </a:xfrm>
          <a:custGeom>
            <a:avLst/>
            <a:gdLst/>
            <a:ahLst/>
            <a:cxnLst/>
            <a:rect l="l" t="t" r="r" b="b"/>
            <a:pathLst>
              <a:path w="3056953" h="3518795">
                <a:moveTo>
                  <a:pt x="0" y="0"/>
                </a:moveTo>
                <a:lnTo>
                  <a:pt x="3056953" y="0"/>
                </a:lnTo>
                <a:lnTo>
                  <a:pt x="3056953" y="3518794"/>
                </a:lnTo>
                <a:lnTo>
                  <a:pt x="0" y="35187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af-ZA"/>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grpSp>
        <p:nvGrpSpPr>
          <p:cNvPr id="2" name="Group 2"/>
          <p:cNvGrpSpPr/>
          <p:nvPr/>
        </p:nvGrpSpPr>
        <p:grpSpPr>
          <a:xfrm>
            <a:off x="7319141" y="3376483"/>
            <a:ext cx="1605512" cy="728127"/>
            <a:chOff x="0" y="0"/>
            <a:chExt cx="422851" cy="191770"/>
          </a:xfrm>
        </p:grpSpPr>
        <p:sp>
          <p:nvSpPr>
            <p:cNvPr id="3" name="Freeform 3"/>
            <p:cNvSpPr/>
            <p:nvPr/>
          </p:nvSpPr>
          <p:spPr>
            <a:xfrm>
              <a:off x="0" y="0"/>
              <a:ext cx="422851" cy="191770"/>
            </a:xfrm>
            <a:custGeom>
              <a:avLst/>
              <a:gdLst/>
              <a:ahLst/>
              <a:cxnLst/>
              <a:rect l="l" t="t" r="r" b="b"/>
              <a:pathLst>
                <a:path w="422851" h="191770">
                  <a:moveTo>
                    <a:pt x="0" y="0"/>
                  </a:moveTo>
                  <a:lnTo>
                    <a:pt x="422851" y="0"/>
                  </a:lnTo>
                  <a:lnTo>
                    <a:pt x="422851" y="191770"/>
                  </a:lnTo>
                  <a:lnTo>
                    <a:pt x="0" y="191770"/>
                  </a:lnTo>
                  <a:close/>
                </a:path>
              </a:pathLst>
            </a:custGeom>
            <a:solidFill>
              <a:srgbClr val="FF914D"/>
            </a:solidFill>
          </p:spPr>
          <p:txBody>
            <a:bodyPr/>
            <a:lstStyle/>
            <a:p>
              <a:endParaRPr lang="af-ZA"/>
            </a:p>
          </p:txBody>
        </p:sp>
        <p:sp>
          <p:nvSpPr>
            <p:cNvPr id="4" name="TextBox 4"/>
            <p:cNvSpPr txBox="1"/>
            <p:nvPr/>
          </p:nvSpPr>
          <p:spPr>
            <a:xfrm>
              <a:off x="0" y="-38100"/>
              <a:ext cx="422851" cy="229870"/>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4729712" y="1258374"/>
            <a:ext cx="4594106" cy="1124341"/>
            <a:chOff x="0" y="0"/>
            <a:chExt cx="1209970" cy="296123"/>
          </a:xfrm>
        </p:grpSpPr>
        <p:sp>
          <p:nvSpPr>
            <p:cNvPr id="6" name="Freeform 6"/>
            <p:cNvSpPr/>
            <p:nvPr/>
          </p:nvSpPr>
          <p:spPr>
            <a:xfrm>
              <a:off x="0" y="0"/>
              <a:ext cx="1209970" cy="296123"/>
            </a:xfrm>
            <a:custGeom>
              <a:avLst/>
              <a:gdLst/>
              <a:ahLst/>
              <a:cxnLst/>
              <a:rect l="l" t="t" r="r" b="b"/>
              <a:pathLst>
                <a:path w="1209970" h="296123">
                  <a:moveTo>
                    <a:pt x="0" y="0"/>
                  </a:moveTo>
                  <a:lnTo>
                    <a:pt x="1209970" y="0"/>
                  </a:lnTo>
                  <a:lnTo>
                    <a:pt x="1209970" y="296123"/>
                  </a:lnTo>
                  <a:lnTo>
                    <a:pt x="0" y="296123"/>
                  </a:lnTo>
                  <a:close/>
                </a:path>
              </a:pathLst>
            </a:custGeom>
            <a:solidFill>
              <a:srgbClr val="FF914D"/>
            </a:solidFill>
          </p:spPr>
          <p:txBody>
            <a:bodyPr/>
            <a:lstStyle/>
            <a:p>
              <a:endParaRPr lang="af-ZA"/>
            </a:p>
          </p:txBody>
        </p:sp>
        <p:sp>
          <p:nvSpPr>
            <p:cNvPr id="7" name="TextBox 7"/>
            <p:cNvSpPr txBox="1"/>
            <p:nvPr/>
          </p:nvSpPr>
          <p:spPr>
            <a:xfrm>
              <a:off x="0" y="-57150"/>
              <a:ext cx="1209970" cy="353273"/>
            </a:xfrm>
            <a:prstGeom prst="rect">
              <a:avLst/>
            </a:prstGeom>
          </p:spPr>
          <p:txBody>
            <a:bodyPr lIns="50800" tIns="50800" rIns="50800" bIns="50800" rtlCol="0" anchor="ctr"/>
            <a:lstStyle/>
            <a:p>
              <a:pPr algn="ctr">
                <a:lnSpc>
                  <a:spcPts val="3919"/>
                </a:lnSpc>
              </a:pPr>
              <a:r>
                <a:rPr lang="en-US" sz="2799">
                  <a:solidFill>
                    <a:srgbClr val="FFFFFF"/>
                  </a:solidFill>
                  <a:latin typeface="Canva Sans Bold"/>
                </a:rPr>
                <a:t>HERHALING</a:t>
              </a:r>
              <a:r>
                <a:rPr lang="en-US" sz="2799">
                  <a:solidFill>
                    <a:srgbClr val="FFFFFF"/>
                  </a:solidFill>
                  <a:latin typeface="Canva Sans"/>
                </a:rPr>
                <a:t>: Beklemtoon dat dit ‘n baie ou liedjie is.</a:t>
              </a:r>
            </a:p>
          </p:txBody>
        </p:sp>
      </p:grpSp>
      <p:sp>
        <p:nvSpPr>
          <p:cNvPr id="8" name="AutoShape 8"/>
          <p:cNvSpPr/>
          <p:nvPr/>
        </p:nvSpPr>
        <p:spPr>
          <a:xfrm>
            <a:off x="7026765" y="2382716"/>
            <a:ext cx="1095132" cy="993767"/>
          </a:xfrm>
          <a:prstGeom prst="line">
            <a:avLst/>
          </a:prstGeom>
          <a:ln w="104775" cap="flat">
            <a:solidFill>
              <a:srgbClr val="FF914D"/>
            </a:solidFill>
            <a:prstDash val="solid"/>
            <a:headEnd type="none" w="sm" len="sm"/>
            <a:tailEnd type="arrow" w="med" len="sm"/>
          </a:ln>
        </p:spPr>
        <p:txBody>
          <a:bodyPr/>
          <a:lstStyle/>
          <a:p>
            <a:endParaRPr lang="af-ZA"/>
          </a:p>
        </p:txBody>
      </p:sp>
      <p:grpSp>
        <p:nvGrpSpPr>
          <p:cNvPr id="9" name="Group 9"/>
          <p:cNvGrpSpPr/>
          <p:nvPr/>
        </p:nvGrpSpPr>
        <p:grpSpPr>
          <a:xfrm>
            <a:off x="303258" y="3740546"/>
            <a:ext cx="3634466" cy="1789786"/>
            <a:chOff x="0" y="0"/>
            <a:chExt cx="957226" cy="471384"/>
          </a:xfrm>
        </p:grpSpPr>
        <p:sp>
          <p:nvSpPr>
            <p:cNvPr id="10" name="Freeform 10"/>
            <p:cNvSpPr/>
            <p:nvPr/>
          </p:nvSpPr>
          <p:spPr>
            <a:xfrm>
              <a:off x="0" y="0"/>
              <a:ext cx="957226" cy="471384"/>
            </a:xfrm>
            <a:custGeom>
              <a:avLst/>
              <a:gdLst/>
              <a:ahLst/>
              <a:cxnLst/>
              <a:rect l="l" t="t" r="r" b="b"/>
              <a:pathLst>
                <a:path w="957226" h="471384">
                  <a:moveTo>
                    <a:pt x="0" y="0"/>
                  </a:moveTo>
                  <a:lnTo>
                    <a:pt x="957226" y="0"/>
                  </a:lnTo>
                  <a:lnTo>
                    <a:pt x="957226" y="471384"/>
                  </a:lnTo>
                  <a:lnTo>
                    <a:pt x="0" y="471384"/>
                  </a:lnTo>
                  <a:close/>
                </a:path>
              </a:pathLst>
            </a:custGeom>
            <a:solidFill>
              <a:srgbClr val="5E17EB"/>
            </a:solidFill>
          </p:spPr>
          <p:txBody>
            <a:bodyPr/>
            <a:lstStyle/>
            <a:p>
              <a:endParaRPr lang="af-ZA"/>
            </a:p>
          </p:txBody>
        </p:sp>
        <p:sp>
          <p:nvSpPr>
            <p:cNvPr id="11" name="TextBox 11"/>
            <p:cNvSpPr txBox="1"/>
            <p:nvPr/>
          </p:nvSpPr>
          <p:spPr>
            <a:xfrm>
              <a:off x="0" y="-57150"/>
              <a:ext cx="957226" cy="528534"/>
            </a:xfrm>
            <a:prstGeom prst="rect">
              <a:avLst/>
            </a:prstGeom>
          </p:spPr>
          <p:txBody>
            <a:bodyPr lIns="50800" tIns="50800" rIns="50800" bIns="50800" rtlCol="0" anchor="ctr"/>
            <a:lstStyle/>
            <a:p>
              <a:pPr algn="ctr">
                <a:lnSpc>
                  <a:spcPts val="4899"/>
                </a:lnSpc>
              </a:pPr>
              <a:r>
                <a:rPr lang="en-US" sz="3499">
                  <a:solidFill>
                    <a:srgbClr val="FFFFFF"/>
                  </a:solidFill>
                  <a:latin typeface="Canva Sans Bold"/>
                </a:rPr>
                <a:t>e-assonansie</a:t>
              </a:r>
            </a:p>
            <a:p>
              <a:pPr algn="ctr">
                <a:lnSpc>
                  <a:spcPts val="4059"/>
                </a:lnSpc>
              </a:pPr>
              <a:r>
                <a:rPr lang="en-US" sz="2899">
                  <a:solidFill>
                    <a:srgbClr val="FFFFFF"/>
                  </a:solidFill>
                  <a:latin typeface="Canva Sans"/>
                </a:rPr>
                <a:t>Die goeie en die slegte van die lewe.</a:t>
              </a:r>
            </a:p>
          </p:txBody>
        </p:sp>
      </p:grpSp>
      <p:sp>
        <p:nvSpPr>
          <p:cNvPr id="12" name="AutoShape 12"/>
          <p:cNvSpPr/>
          <p:nvPr/>
        </p:nvSpPr>
        <p:spPr>
          <a:xfrm flipV="1">
            <a:off x="3937724" y="4507798"/>
            <a:ext cx="2282346" cy="127642"/>
          </a:xfrm>
          <a:prstGeom prst="line">
            <a:avLst/>
          </a:prstGeom>
          <a:ln w="104775" cap="flat">
            <a:solidFill>
              <a:srgbClr val="5E17EB"/>
            </a:solidFill>
            <a:prstDash val="solid"/>
            <a:headEnd type="none" w="sm" len="sm"/>
            <a:tailEnd type="arrow" w="med" len="sm"/>
          </a:ln>
        </p:spPr>
        <p:txBody>
          <a:bodyPr/>
          <a:lstStyle/>
          <a:p>
            <a:endParaRPr lang="af-ZA"/>
          </a:p>
        </p:txBody>
      </p:sp>
      <p:grpSp>
        <p:nvGrpSpPr>
          <p:cNvPr id="13" name="Group 13"/>
          <p:cNvGrpSpPr/>
          <p:nvPr/>
        </p:nvGrpSpPr>
        <p:grpSpPr>
          <a:xfrm>
            <a:off x="5058732" y="6613227"/>
            <a:ext cx="6074694" cy="1002310"/>
            <a:chOff x="0" y="0"/>
            <a:chExt cx="1599919" cy="263983"/>
          </a:xfrm>
        </p:grpSpPr>
        <p:sp>
          <p:nvSpPr>
            <p:cNvPr id="14" name="Freeform 14"/>
            <p:cNvSpPr/>
            <p:nvPr/>
          </p:nvSpPr>
          <p:spPr>
            <a:xfrm>
              <a:off x="0" y="0"/>
              <a:ext cx="1599919" cy="263983"/>
            </a:xfrm>
            <a:custGeom>
              <a:avLst/>
              <a:gdLst/>
              <a:ahLst/>
              <a:cxnLst/>
              <a:rect l="l" t="t" r="r" b="b"/>
              <a:pathLst>
                <a:path w="1599919" h="263983">
                  <a:moveTo>
                    <a:pt x="0" y="0"/>
                  </a:moveTo>
                  <a:lnTo>
                    <a:pt x="1599919" y="0"/>
                  </a:lnTo>
                  <a:lnTo>
                    <a:pt x="1599919" y="263983"/>
                  </a:lnTo>
                  <a:lnTo>
                    <a:pt x="0" y="263983"/>
                  </a:lnTo>
                  <a:close/>
                </a:path>
              </a:pathLst>
            </a:custGeom>
            <a:solidFill>
              <a:srgbClr val="FD4040"/>
            </a:solidFill>
          </p:spPr>
          <p:txBody>
            <a:bodyPr/>
            <a:lstStyle/>
            <a:p>
              <a:endParaRPr lang="af-ZA"/>
            </a:p>
          </p:txBody>
        </p:sp>
        <p:sp>
          <p:nvSpPr>
            <p:cNvPr id="15" name="TextBox 15"/>
            <p:cNvSpPr txBox="1"/>
            <p:nvPr/>
          </p:nvSpPr>
          <p:spPr>
            <a:xfrm>
              <a:off x="0" y="-38100"/>
              <a:ext cx="1599919" cy="302083"/>
            </a:xfrm>
            <a:prstGeom prst="rect">
              <a:avLst/>
            </a:prstGeom>
          </p:spPr>
          <p:txBody>
            <a:bodyPr lIns="50800" tIns="50800" rIns="50800" bIns="50800" rtlCol="0" anchor="ctr"/>
            <a:lstStyle/>
            <a:p>
              <a:pPr algn="ctr">
                <a:lnSpc>
                  <a:spcPts val="2659"/>
                </a:lnSpc>
              </a:pPr>
              <a:endParaRPr/>
            </a:p>
          </p:txBody>
        </p:sp>
      </p:grpSp>
      <p:sp>
        <p:nvSpPr>
          <p:cNvPr id="16" name="TextBox 16"/>
          <p:cNvSpPr txBox="1"/>
          <p:nvPr/>
        </p:nvSpPr>
        <p:spPr>
          <a:xfrm>
            <a:off x="14219039" y="933450"/>
            <a:ext cx="3040261" cy="887095"/>
          </a:xfrm>
          <a:prstGeom prst="rect">
            <a:avLst/>
          </a:prstGeom>
        </p:spPr>
        <p:txBody>
          <a:bodyPr lIns="0" tIns="0" rIns="0" bIns="0" rtlCol="0" anchor="t">
            <a:spAutoFit/>
          </a:bodyPr>
          <a:lstStyle/>
          <a:p>
            <a:pPr algn="ctr">
              <a:lnSpc>
                <a:spcPts val="7279"/>
              </a:lnSpc>
            </a:pPr>
            <a:r>
              <a:rPr lang="en-US" sz="5199">
                <a:solidFill>
                  <a:srgbClr val="000000"/>
                </a:solidFill>
                <a:latin typeface="Canva Sans Bold"/>
              </a:rPr>
              <a:t>STROFE 1</a:t>
            </a:r>
          </a:p>
        </p:txBody>
      </p:sp>
      <p:grpSp>
        <p:nvGrpSpPr>
          <p:cNvPr id="17" name="Group 17"/>
          <p:cNvGrpSpPr/>
          <p:nvPr/>
        </p:nvGrpSpPr>
        <p:grpSpPr>
          <a:xfrm>
            <a:off x="12277244" y="7615537"/>
            <a:ext cx="5774272" cy="2283344"/>
            <a:chOff x="0" y="0"/>
            <a:chExt cx="1520796" cy="601375"/>
          </a:xfrm>
        </p:grpSpPr>
        <p:sp>
          <p:nvSpPr>
            <p:cNvPr id="18" name="Freeform 18"/>
            <p:cNvSpPr/>
            <p:nvPr/>
          </p:nvSpPr>
          <p:spPr>
            <a:xfrm>
              <a:off x="0" y="0"/>
              <a:ext cx="1520796" cy="601375"/>
            </a:xfrm>
            <a:custGeom>
              <a:avLst/>
              <a:gdLst/>
              <a:ahLst/>
              <a:cxnLst/>
              <a:rect l="l" t="t" r="r" b="b"/>
              <a:pathLst>
                <a:path w="1520796" h="601375">
                  <a:moveTo>
                    <a:pt x="0" y="0"/>
                  </a:moveTo>
                  <a:lnTo>
                    <a:pt x="1520796" y="0"/>
                  </a:lnTo>
                  <a:lnTo>
                    <a:pt x="1520796" y="601375"/>
                  </a:lnTo>
                  <a:lnTo>
                    <a:pt x="0" y="601375"/>
                  </a:lnTo>
                  <a:close/>
                </a:path>
              </a:pathLst>
            </a:custGeom>
            <a:solidFill>
              <a:srgbClr val="FD4040"/>
            </a:solidFill>
          </p:spPr>
          <p:txBody>
            <a:bodyPr/>
            <a:lstStyle/>
            <a:p>
              <a:endParaRPr lang="af-ZA"/>
            </a:p>
          </p:txBody>
        </p:sp>
        <p:sp>
          <p:nvSpPr>
            <p:cNvPr id="19" name="TextBox 19"/>
            <p:cNvSpPr txBox="1"/>
            <p:nvPr/>
          </p:nvSpPr>
          <p:spPr>
            <a:xfrm>
              <a:off x="0" y="-38100"/>
              <a:ext cx="1520796" cy="639475"/>
            </a:xfrm>
            <a:prstGeom prst="rect">
              <a:avLst/>
            </a:prstGeom>
          </p:spPr>
          <p:txBody>
            <a:bodyPr lIns="50800" tIns="50800" rIns="50800" bIns="50800" rtlCol="0" anchor="ctr"/>
            <a:lstStyle/>
            <a:p>
              <a:pPr algn="ctr">
                <a:lnSpc>
                  <a:spcPts val="3359"/>
                </a:lnSpc>
              </a:pPr>
              <a:r>
                <a:rPr lang="en-US" sz="2399">
                  <a:solidFill>
                    <a:srgbClr val="FFFFFF"/>
                  </a:solidFill>
                  <a:latin typeface="Canva Sans Bold"/>
                </a:rPr>
                <a:t>METAFOOR</a:t>
              </a:r>
              <a:r>
                <a:rPr lang="en-US" sz="2399">
                  <a:solidFill>
                    <a:srgbClr val="FFFFFF"/>
                  </a:solidFill>
                  <a:latin typeface="Canva Sans"/>
                </a:rPr>
                <a:t>:  “kelders van die see”</a:t>
              </a:r>
            </a:p>
            <a:p>
              <a:pPr algn="ctr">
                <a:lnSpc>
                  <a:spcPts val="3359"/>
                </a:lnSpc>
              </a:pPr>
              <a:endParaRPr lang="en-US" sz="2399">
                <a:solidFill>
                  <a:srgbClr val="FFFFFF"/>
                </a:solidFill>
                <a:latin typeface="Canva Sans"/>
              </a:endParaRPr>
            </a:p>
            <a:p>
              <a:pPr algn="ctr">
                <a:lnSpc>
                  <a:spcPts val="3359"/>
                </a:lnSpc>
              </a:pPr>
              <a:r>
                <a:rPr lang="en-US" sz="2399">
                  <a:solidFill>
                    <a:srgbClr val="FFFFFF"/>
                  </a:solidFill>
                  <a:latin typeface="Canva Sans"/>
                </a:rPr>
                <a:t>Die seebodem se diepste dele. Dit wat op die seebodem is.</a:t>
              </a:r>
            </a:p>
          </p:txBody>
        </p:sp>
      </p:grpSp>
      <p:sp>
        <p:nvSpPr>
          <p:cNvPr id="20" name="AutoShape 20"/>
          <p:cNvSpPr/>
          <p:nvPr/>
        </p:nvSpPr>
        <p:spPr>
          <a:xfrm flipH="1" flipV="1">
            <a:off x="11133425" y="7114382"/>
            <a:ext cx="1143819" cy="1642827"/>
          </a:xfrm>
          <a:prstGeom prst="line">
            <a:avLst/>
          </a:prstGeom>
          <a:ln w="104775" cap="flat">
            <a:solidFill>
              <a:srgbClr val="FD4040"/>
            </a:solidFill>
            <a:prstDash val="solid"/>
            <a:headEnd type="none" w="sm" len="sm"/>
            <a:tailEnd type="arrow" w="med" len="sm"/>
          </a:ln>
        </p:spPr>
        <p:txBody>
          <a:bodyPr/>
          <a:lstStyle/>
          <a:p>
            <a:endParaRPr lang="af-ZA"/>
          </a:p>
        </p:txBody>
      </p:sp>
      <p:sp>
        <p:nvSpPr>
          <p:cNvPr id="21" name="TextBox 21"/>
          <p:cNvSpPr txBox="1"/>
          <p:nvPr/>
        </p:nvSpPr>
        <p:spPr>
          <a:xfrm>
            <a:off x="4323168" y="2985958"/>
            <a:ext cx="7954076" cy="4301945"/>
          </a:xfrm>
          <a:prstGeom prst="rect">
            <a:avLst/>
          </a:prstGeom>
        </p:spPr>
        <p:txBody>
          <a:bodyPr lIns="0" tIns="0" rIns="0" bIns="0" rtlCol="0" anchor="t">
            <a:spAutoFit/>
          </a:bodyPr>
          <a:lstStyle/>
          <a:p>
            <a:pPr>
              <a:lnSpc>
                <a:spcPts val="8708"/>
              </a:lnSpc>
            </a:pPr>
            <a:r>
              <a:rPr lang="en-US" sz="3922">
                <a:solidFill>
                  <a:srgbClr val="000000"/>
                </a:solidFill>
                <a:latin typeface="Canva Sans"/>
              </a:rPr>
              <a:t>1.    Ek ken ’n ou, ou liedjie </a:t>
            </a:r>
          </a:p>
          <a:p>
            <a:pPr>
              <a:lnSpc>
                <a:spcPts val="8708"/>
              </a:lnSpc>
            </a:pPr>
            <a:r>
              <a:rPr lang="en-US" sz="3922">
                <a:solidFill>
                  <a:srgbClr val="000000"/>
                </a:solidFill>
                <a:latin typeface="Canva Sans"/>
              </a:rPr>
              <a:t>2.    van l</a:t>
            </a:r>
            <a:r>
              <a:rPr lang="en-US" sz="3922" u="sng">
                <a:solidFill>
                  <a:srgbClr val="5E17EB"/>
                </a:solidFill>
                <a:latin typeface="Canva Sans Bold"/>
              </a:rPr>
              <a:t>e</a:t>
            </a:r>
            <a:r>
              <a:rPr lang="en-US" sz="3922">
                <a:solidFill>
                  <a:srgbClr val="000000"/>
                </a:solidFill>
                <a:latin typeface="Canva Sans"/>
              </a:rPr>
              <a:t>wenswel en -w</a:t>
            </a:r>
            <a:r>
              <a:rPr lang="en-US" sz="3922" u="sng">
                <a:solidFill>
                  <a:srgbClr val="5E17EB"/>
                </a:solidFill>
                <a:latin typeface="Canva Sans Bold"/>
              </a:rPr>
              <a:t>ee</a:t>
            </a:r>
            <a:r>
              <a:rPr lang="en-US" sz="3922">
                <a:solidFill>
                  <a:srgbClr val="000000"/>
                </a:solidFill>
                <a:latin typeface="Canva Sans"/>
              </a:rPr>
              <a:t>; </a:t>
            </a:r>
          </a:p>
          <a:p>
            <a:pPr>
              <a:lnSpc>
                <a:spcPts val="8708"/>
              </a:lnSpc>
            </a:pPr>
            <a:r>
              <a:rPr lang="en-US" sz="3922">
                <a:solidFill>
                  <a:srgbClr val="000000"/>
                </a:solidFill>
                <a:latin typeface="Canva Sans"/>
              </a:rPr>
              <a:t>3.    van lank vergane skepe in </a:t>
            </a:r>
          </a:p>
          <a:p>
            <a:pPr>
              <a:lnSpc>
                <a:spcPts val="8708"/>
              </a:lnSpc>
            </a:pPr>
            <a:r>
              <a:rPr lang="en-US" sz="3922">
                <a:solidFill>
                  <a:srgbClr val="000000"/>
                </a:solidFill>
                <a:latin typeface="Canva Sans"/>
              </a:rPr>
              <a:t>4.    </a:t>
            </a:r>
            <a:r>
              <a:rPr lang="en-US" sz="3922">
                <a:solidFill>
                  <a:srgbClr val="FEFEFE"/>
                </a:solidFill>
                <a:latin typeface="Canva Sans"/>
              </a:rPr>
              <a:t>die kelders van die see.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sp>
        <p:nvSpPr>
          <p:cNvPr id="2" name="TextBox 2"/>
          <p:cNvSpPr txBox="1"/>
          <p:nvPr/>
        </p:nvSpPr>
        <p:spPr>
          <a:xfrm>
            <a:off x="13487402" y="933450"/>
            <a:ext cx="3781900" cy="887095"/>
          </a:xfrm>
          <a:prstGeom prst="rect">
            <a:avLst/>
          </a:prstGeom>
        </p:spPr>
        <p:txBody>
          <a:bodyPr wrap="square" lIns="0" tIns="0" rIns="0" bIns="0" rtlCol="0" anchor="t">
            <a:spAutoFit/>
          </a:bodyPr>
          <a:lstStyle/>
          <a:p>
            <a:pPr algn="ctr">
              <a:lnSpc>
                <a:spcPts val="7279"/>
              </a:lnSpc>
            </a:pPr>
            <a:r>
              <a:rPr lang="en-US" sz="5199" dirty="0">
                <a:solidFill>
                  <a:srgbClr val="000000"/>
                </a:solidFill>
                <a:latin typeface="Canva Sans Bold"/>
              </a:rPr>
              <a:t>STROFE 2</a:t>
            </a:r>
          </a:p>
        </p:txBody>
      </p:sp>
      <p:grpSp>
        <p:nvGrpSpPr>
          <p:cNvPr id="3" name="Group 3"/>
          <p:cNvGrpSpPr/>
          <p:nvPr/>
        </p:nvGrpSpPr>
        <p:grpSpPr>
          <a:xfrm>
            <a:off x="303258" y="3740546"/>
            <a:ext cx="3634466" cy="1789786"/>
            <a:chOff x="0" y="0"/>
            <a:chExt cx="957226" cy="471384"/>
          </a:xfrm>
        </p:grpSpPr>
        <p:sp>
          <p:nvSpPr>
            <p:cNvPr id="4" name="Freeform 4"/>
            <p:cNvSpPr/>
            <p:nvPr/>
          </p:nvSpPr>
          <p:spPr>
            <a:xfrm>
              <a:off x="0" y="0"/>
              <a:ext cx="957226" cy="471384"/>
            </a:xfrm>
            <a:custGeom>
              <a:avLst/>
              <a:gdLst/>
              <a:ahLst/>
              <a:cxnLst/>
              <a:rect l="l" t="t" r="r" b="b"/>
              <a:pathLst>
                <a:path w="957226" h="471384">
                  <a:moveTo>
                    <a:pt x="0" y="0"/>
                  </a:moveTo>
                  <a:lnTo>
                    <a:pt x="957226" y="0"/>
                  </a:lnTo>
                  <a:lnTo>
                    <a:pt x="957226" y="471384"/>
                  </a:lnTo>
                  <a:lnTo>
                    <a:pt x="0" y="471384"/>
                  </a:lnTo>
                  <a:close/>
                </a:path>
              </a:pathLst>
            </a:custGeom>
            <a:solidFill>
              <a:srgbClr val="A808D6"/>
            </a:solidFill>
          </p:spPr>
          <p:txBody>
            <a:bodyPr/>
            <a:lstStyle/>
            <a:p>
              <a:endParaRPr lang="af-ZA"/>
            </a:p>
          </p:txBody>
        </p:sp>
        <p:sp>
          <p:nvSpPr>
            <p:cNvPr id="5" name="TextBox 5"/>
            <p:cNvSpPr txBox="1"/>
            <p:nvPr/>
          </p:nvSpPr>
          <p:spPr>
            <a:xfrm>
              <a:off x="0" y="-57150"/>
              <a:ext cx="957226" cy="528534"/>
            </a:xfrm>
            <a:prstGeom prst="rect">
              <a:avLst/>
            </a:prstGeom>
          </p:spPr>
          <p:txBody>
            <a:bodyPr lIns="50800" tIns="50800" rIns="50800" bIns="50800" rtlCol="0" anchor="ctr"/>
            <a:lstStyle/>
            <a:p>
              <a:pPr algn="ctr">
                <a:lnSpc>
                  <a:spcPts val="4899"/>
                </a:lnSpc>
              </a:pPr>
              <a:r>
                <a:rPr lang="en-US" sz="3499">
                  <a:solidFill>
                    <a:srgbClr val="FFFFFF"/>
                  </a:solidFill>
                  <a:latin typeface="Canva Sans Bold"/>
                </a:rPr>
                <a:t>Neologisme</a:t>
              </a:r>
            </a:p>
            <a:p>
              <a:pPr algn="ctr">
                <a:lnSpc>
                  <a:spcPts val="4059"/>
                </a:lnSpc>
              </a:pPr>
              <a:r>
                <a:rPr lang="en-US" sz="2899">
                  <a:solidFill>
                    <a:srgbClr val="FFFFFF"/>
                  </a:solidFill>
                  <a:latin typeface="Canva Sans"/>
                </a:rPr>
                <a:t>Nuutskepping: Iets wat onthou word.</a:t>
              </a:r>
            </a:p>
          </p:txBody>
        </p:sp>
      </p:grpSp>
      <p:sp>
        <p:nvSpPr>
          <p:cNvPr id="6" name="AutoShape 6"/>
          <p:cNvSpPr/>
          <p:nvPr/>
        </p:nvSpPr>
        <p:spPr>
          <a:xfrm>
            <a:off x="3937724" y="4635440"/>
            <a:ext cx="3735516" cy="894893"/>
          </a:xfrm>
          <a:prstGeom prst="line">
            <a:avLst/>
          </a:prstGeom>
          <a:ln w="104775" cap="flat">
            <a:solidFill>
              <a:srgbClr val="A808D6"/>
            </a:solidFill>
            <a:prstDash val="solid"/>
            <a:headEnd type="none" w="sm" len="sm"/>
            <a:tailEnd type="arrow" w="med" len="sm"/>
          </a:ln>
        </p:spPr>
        <p:txBody>
          <a:bodyPr/>
          <a:lstStyle/>
          <a:p>
            <a:endParaRPr lang="af-ZA"/>
          </a:p>
        </p:txBody>
      </p:sp>
      <p:grpSp>
        <p:nvGrpSpPr>
          <p:cNvPr id="7" name="Group 7"/>
          <p:cNvGrpSpPr/>
          <p:nvPr/>
        </p:nvGrpSpPr>
        <p:grpSpPr>
          <a:xfrm>
            <a:off x="4242356" y="5530333"/>
            <a:ext cx="8706850" cy="1909970"/>
            <a:chOff x="0" y="0"/>
            <a:chExt cx="2293162" cy="503037"/>
          </a:xfrm>
        </p:grpSpPr>
        <p:sp>
          <p:nvSpPr>
            <p:cNvPr id="8" name="Freeform 8"/>
            <p:cNvSpPr/>
            <p:nvPr/>
          </p:nvSpPr>
          <p:spPr>
            <a:xfrm>
              <a:off x="0" y="0"/>
              <a:ext cx="2293162" cy="503037"/>
            </a:xfrm>
            <a:custGeom>
              <a:avLst/>
              <a:gdLst/>
              <a:ahLst/>
              <a:cxnLst/>
              <a:rect l="l" t="t" r="r" b="b"/>
              <a:pathLst>
                <a:path w="2293162" h="503037">
                  <a:moveTo>
                    <a:pt x="0" y="0"/>
                  </a:moveTo>
                  <a:lnTo>
                    <a:pt x="2293162" y="0"/>
                  </a:lnTo>
                  <a:lnTo>
                    <a:pt x="2293162" y="503037"/>
                  </a:lnTo>
                  <a:lnTo>
                    <a:pt x="0" y="503037"/>
                  </a:lnTo>
                  <a:close/>
                </a:path>
              </a:pathLst>
            </a:custGeom>
            <a:solidFill>
              <a:srgbClr val="FFFF00"/>
            </a:solidFill>
          </p:spPr>
          <p:txBody>
            <a:bodyPr/>
            <a:lstStyle/>
            <a:p>
              <a:endParaRPr lang="af-ZA"/>
            </a:p>
          </p:txBody>
        </p:sp>
        <p:sp>
          <p:nvSpPr>
            <p:cNvPr id="9" name="TextBox 9"/>
            <p:cNvSpPr txBox="1"/>
            <p:nvPr/>
          </p:nvSpPr>
          <p:spPr>
            <a:xfrm>
              <a:off x="0" y="-57150"/>
              <a:ext cx="2293162" cy="560187"/>
            </a:xfrm>
            <a:prstGeom prst="rect">
              <a:avLst/>
            </a:prstGeom>
          </p:spPr>
          <p:txBody>
            <a:bodyPr lIns="50800" tIns="50800" rIns="50800" bIns="50800" rtlCol="0" anchor="ctr"/>
            <a:lstStyle/>
            <a:p>
              <a:pPr algn="ctr">
                <a:lnSpc>
                  <a:spcPts val="4899"/>
                </a:lnSpc>
              </a:pPr>
              <a:endParaRPr/>
            </a:p>
          </p:txBody>
        </p:sp>
      </p:grpSp>
      <p:grpSp>
        <p:nvGrpSpPr>
          <p:cNvPr id="10" name="Group 10"/>
          <p:cNvGrpSpPr/>
          <p:nvPr/>
        </p:nvGrpSpPr>
        <p:grpSpPr>
          <a:xfrm>
            <a:off x="14209038" y="6485318"/>
            <a:ext cx="3936067" cy="2948980"/>
            <a:chOff x="0" y="0"/>
            <a:chExt cx="1036660" cy="776686"/>
          </a:xfrm>
        </p:grpSpPr>
        <p:sp>
          <p:nvSpPr>
            <p:cNvPr id="11" name="Freeform 11"/>
            <p:cNvSpPr/>
            <p:nvPr/>
          </p:nvSpPr>
          <p:spPr>
            <a:xfrm>
              <a:off x="0" y="0"/>
              <a:ext cx="1036660" cy="776686"/>
            </a:xfrm>
            <a:custGeom>
              <a:avLst/>
              <a:gdLst/>
              <a:ahLst/>
              <a:cxnLst/>
              <a:rect l="l" t="t" r="r" b="b"/>
              <a:pathLst>
                <a:path w="1036660" h="776686">
                  <a:moveTo>
                    <a:pt x="0" y="0"/>
                  </a:moveTo>
                  <a:lnTo>
                    <a:pt x="1036660" y="0"/>
                  </a:lnTo>
                  <a:lnTo>
                    <a:pt x="1036660" y="776686"/>
                  </a:lnTo>
                  <a:lnTo>
                    <a:pt x="0" y="776686"/>
                  </a:lnTo>
                  <a:close/>
                </a:path>
              </a:pathLst>
            </a:custGeom>
            <a:solidFill>
              <a:srgbClr val="FFFF00"/>
            </a:solidFill>
          </p:spPr>
          <p:txBody>
            <a:bodyPr/>
            <a:lstStyle/>
            <a:p>
              <a:endParaRPr lang="af-ZA"/>
            </a:p>
          </p:txBody>
        </p:sp>
        <p:sp>
          <p:nvSpPr>
            <p:cNvPr id="12" name="TextBox 12"/>
            <p:cNvSpPr txBox="1"/>
            <p:nvPr/>
          </p:nvSpPr>
          <p:spPr>
            <a:xfrm>
              <a:off x="0" y="-57150"/>
              <a:ext cx="1036660" cy="833836"/>
            </a:xfrm>
            <a:prstGeom prst="rect">
              <a:avLst/>
            </a:prstGeom>
          </p:spPr>
          <p:txBody>
            <a:bodyPr lIns="50800" tIns="50800" rIns="50800" bIns="50800" rtlCol="0" anchor="ctr"/>
            <a:lstStyle/>
            <a:p>
              <a:pPr algn="ctr">
                <a:lnSpc>
                  <a:spcPts val="4899"/>
                </a:lnSpc>
              </a:pPr>
              <a:r>
                <a:rPr lang="en-US" sz="3499">
                  <a:solidFill>
                    <a:srgbClr val="000000"/>
                  </a:solidFill>
                  <a:latin typeface="Canva Sans Bold"/>
                </a:rPr>
                <a:t>Vergelyking</a:t>
              </a:r>
            </a:p>
            <a:p>
              <a:pPr algn="ctr">
                <a:lnSpc>
                  <a:spcPts val="4059"/>
                </a:lnSpc>
              </a:pPr>
              <a:r>
                <a:rPr lang="en-US" sz="2899">
                  <a:solidFill>
                    <a:srgbClr val="000000"/>
                  </a:solidFill>
                  <a:latin typeface="Canva Sans"/>
                </a:rPr>
                <a:t>Die deuntjie is soos stukkies van ‘n baie ou storie wat jy net stukkies van onthou.</a:t>
              </a:r>
            </a:p>
          </p:txBody>
        </p:sp>
      </p:grpSp>
      <p:sp>
        <p:nvSpPr>
          <p:cNvPr id="13" name="AutoShape 13"/>
          <p:cNvSpPr/>
          <p:nvPr/>
        </p:nvSpPr>
        <p:spPr>
          <a:xfrm flipH="1" flipV="1">
            <a:off x="12949206" y="6485318"/>
            <a:ext cx="1259832" cy="1474490"/>
          </a:xfrm>
          <a:prstGeom prst="line">
            <a:avLst/>
          </a:prstGeom>
          <a:ln w="104775" cap="flat">
            <a:solidFill>
              <a:srgbClr val="FFFF00"/>
            </a:solidFill>
            <a:prstDash val="solid"/>
            <a:headEnd type="none" w="sm" len="sm"/>
            <a:tailEnd type="arrow" w="med" len="sm"/>
          </a:ln>
        </p:spPr>
        <p:txBody>
          <a:bodyPr/>
          <a:lstStyle/>
          <a:p>
            <a:endParaRPr lang="af-ZA"/>
          </a:p>
        </p:txBody>
      </p:sp>
      <p:sp>
        <p:nvSpPr>
          <p:cNvPr id="14" name="AutoShape 14"/>
          <p:cNvSpPr/>
          <p:nvPr/>
        </p:nvSpPr>
        <p:spPr>
          <a:xfrm flipH="1">
            <a:off x="4242356" y="1820545"/>
            <a:ext cx="0" cy="6139263"/>
          </a:xfrm>
          <a:prstGeom prst="line">
            <a:avLst/>
          </a:prstGeom>
          <a:ln w="104775" cap="flat">
            <a:solidFill>
              <a:srgbClr val="FD4040"/>
            </a:solidFill>
            <a:prstDash val="solid"/>
            <a:headEnd type="none" w="sm" len="sm"/>
            <a:tailEnd type="arrow" w="med" len="sm"/>
          </a:ln>
        </p:spPr>
        <p:txBody>
          <a:bodyPr/>
          <a:lstStyle/>
          <a:p>
            <a:endParaRPr lang="af-ZA"/>
          </a:p>
        </p:txBody>
      </p:sp>
      <p:grpSp>
        <p:nvGrpSpPr>
          <p:cNvPr id="15" name="Group 15"/>
          <p:cNvGrpSpPr/>
          <p:nvPr/>
        </p:nvGrpSpPr>
        <p:grpSpPr>
          <a:xfrm>
            <a:off x="303258" y="7959808"/>
            <a:ext cx="6404177" cy="2069371"/>
            <a:chOff x="0" y="0"/>
            <a:chExt cx="1686697" cy="545020"/>
          </a:xfrm>
        </p:grpSpPr>
        <p:sp>
          <p:nvSpPr>
            <p:cNvPr id="16" name="Freeform 16"/>
            <p:cNvSpPr/>
            <p:nvPr/>
          </p:nvSpPr>
          <p:spPr>
            <a:xfrm>
              <a:off x="0" y="0"/>
              <a:ext cx="1686697" cy="545020"/>
            </a:xfrm>
            <a:custGeom>
              <a:avLst/>
              <a:gdLst/>
              <a:ahLst/>
              <a:cxnLst/>
              <a:rect l="l" t="t" r="r" b="b"/>
              <a:pathLst>
                <a:path w="1686697" h="545020">
                  <a:moveTo>
                    <a:pt x="0" y="0"/>
                  </a:moveTo>
                  <a:lnTo>
                    <a:pt x="1686697" y="0"/>
                  </a:lnTo>
                  <a:lnTo>
                    <a:pt x="1686697" y="545020"/>
                  </a:lnTo>
                  <a:lnTo>
                    <a:pt x="0" y="545020"/>
                  </a:lnTo>
                  <a:close/>
                </a:path>
              </a:pathLst>
            </a:custGeom>
            <a:solidFill>
              <a:srgbClr val="FD4040"/>
            </a:solidFill>
          </p:spPr>
          <p:txBody>
            <a:bodyPr/>
            <a:lstStyle/>
            <a:p>
              <a:endParaRPr lang="af-ZA"/>
            </a:p>
          </p:txBody>
        </p:sp>
        <p:sp>
          <p:nvSpPr>
            <p:cNvPr id="17" name="TextBox 17"/>
            <p:cNvSpPr txBox="1"/>
            <p:nvPr/>
          </p:nvSpPr>
          <p:spPr>
            <a:xfrm>
              <a:off x="0" y="-57150"/>
              <a:ext cx="1686697" cy="602170"/>
            </a:xfrm>
            <a:prstGeom prst="rect">
              <a:avLst/>
            </a:prstGeom>
          </p:spPr>
          <p:txBody>
            <a:bodyPr lIns="50800" tIns="50800" rIns="50800" bIns="50800" rtlCol="0" anchor="ctr"/>
            <a:lstStyle/>
            <a:p>
              <a:pPr algn="ctr">
                <a:lnSpc>
                  <a:spcPts val="4479"/>
                </a:lnSpc>
              </a:pPr>
              <a:r>
                <a:rPr lang="en-US" sz="3199">
                  <a:solidFill>
                    <a:srgbClr val="FFFFFF"/>
                  </a:solidFill>
                  <a:latin typeface="Canva Sans Bold"/>
                </a:rPr>
                <a:t>Progressie</a:t>
              </a:r>
            </a:p>
            <a:p>
              <a:pPr algn="ctr">
                <a:lnSpc>
                  <a:spcPts val="3639"/>
                </a:lnSpc>
              </a:pPr>
              <a:r>
                <a:rPr lang="en-US" sz="2599">
                  <a:solidFill>
                    <a:srgbClr val="FFFFFF"/>
                  </a:solidFill>
                  <a:latin typeface="Canva Sans"/>
                </a:rPr>
                <a:t>In versreël 5 is die woorde vergete, maar tog word daar later grepies onthou.</a:t>
              </a:r>
            </a:p>
          </p:txBody>
        </p:sp>
      </p:grpSp>
      <p:grpSp>
        <p:nvGrpSpPr>
          <p:cNvPr id="18" name="Group 18"/>
          <p:cNvGrpSpPr/>
          <p:nvPr/>
        </p:nvGrpSpPr>
        <p:grpSpPr>
          <a:xfrm>
            <a:off x="14188047" y="2517446"/>
            <a:ext cx="3634466" cy="963439"/>
            <a:chOff x="0" y="0"/>
            <a:chExt cx="957226" cy="253745"/>
          </a:xfrm>
        </p:grpSpPr>
        <p:sp>
          <p:nvSpPr>
            <p:cNvPr id="19" name="Freeform 19"/>
            <p:cNvSpPr/>
            <p:nvPr/>
          </p:nvSpPr>
          <p:spPr>
            <a:xfrm>
              <a:off x="0" y="0"/>
              <a:ext cx="957226" cy="253745"/>
            </a:xfrm>
            <a:custGeom>
              <a:avLst/>
              <a:gdLst/>
              <a:ahLst/>
              <a:cxnLst/>
              <a:rect l="l" t="t" r="r" b="b"/>
              <a:pathLst>
                <a:path w="957226" h="253745">
                  <a:moveTo>
                    <a:pt x="0" y="0"/>
                  </a:moveTo>
                  <a:lnTo>
                    <a:pt x="957226" y="0"/>
                  </a:lnTo>
                  <a:lnTo>
                    <a:pt x="957226" y="253745"/>
                  </a:lnTo>
                  <a:lnTo>
                    <a:pt x="0" y="253745"/>
                  </a:lnTo>
                  <a:close/>
                </a:path>
              </a:pathLst>
            </a:custGeom>
            <a:solidFill>
              <a:srgbClr val="5E17EB"/>
            </a:solidFill>
          </p:spPr>
          <p:txBody>
            <a:bodyPr/>
            <a:lstStyle/>
            <a:p>
              <a:endParaRPr lang="af-ZA"/>
            </a:p>
          </p:txBody>
        </p:sp>
        <p:sp>
          <p:nvSpPr>
            <p:cNvPr id="20" name="TextBox 20"/>
            <p:cNvSpPr txBox="1"/>
            <p:nvPr/>
          </p:nvSpPr>
          <p:spPr>
            <a:xfrm>
              <a:off x="0" y="-57150"/>
              <a:ext cx="957226" cy="310895"/>
            </a:xfrm>
            <a:prstGeom prst="rect">
              <a:avLst/>
            </a:prstGeom>
          </p:spPr>
          <p:txBody>
            <a:bodyPr lIns="50800" tIns="50800" rIns="50800" bIns="50800" rtlCol="0" anchor="ctr"/>
            <a:lstStyle/>
            <a:p>
              <a:pPr algn="ctr">
                <a:lnSpc>
                  <a:spcPts val="4899"/>
                </a:lnSpc>
              </a:pPr>
              <a:r>
                <a:rPr lang="en-US" sz="3499">
                  <a:solidFill>
                    <a:srgbClr val="FFFFFF"/>
                  </a:solidFill>
                  <a:latin typeface="Canva Sans Bold"/>
                </a:rPr>
                <a:t>d-alliterasie</a:t>
              </a:r>
            </a:p>
          </p:txBody>
        </p:sp>
      </p:grpSp>
      <p:sp>
        <p:nvSpPr>
          <p:cNvPr id="21" name="AutoShape 21"/>
          <p:cNvSpPr/>
          <p:nvPr/>
        </p:nvSpPr>
        <p:spPr>
          <a:xfrm flipH="1">
            <a:off x="10696123" y="2999165"/>
            <a:ext cx="3491924" cy="1445158"/>
          </a:xfrm>
          <a:prstGeom prst="line">
            <a:avLst/>
          </a:prstGeom>
          <a:ln w="104775" cap="flat">
            <a:solidFill>
              <a:srgbClr val="5E17EB"/>
            </a:solidFill>
            <a:prstDash val="solid"/>
            <a:headEnd type="none" w="sm" len="sm"/>
            <a:tailEnd type="arrow" w="med" len="sm"/>
          </a:ln>
        </p:spPr>
        <p:txBody>
          <a:bodyPr/>
          <a:lstStyle/>
          <a:p>
            <a:endParaRPr lang="af-ZA"/>
          </a:p>
        </p:txBody>
      </p:sp>
      <p:sp>
        <p:nvSpPr>
          <p:cNvPr id="22" name="TextBox 22"/>
          <p:cNvSpPr txBox="1"/>
          <p:nvPr/>
        </p:nvSpPr>
        <p:spPr>
          <a:xfrm>
            <a:off x="4475568" y="3138358"/>
            <a:ext cx="8941135" cy="4301945"/>
          </a:xfrm>
          <a:prstGeom prst="rect">
            <a:avLst/>
          </a:prstGeom>
        </p:spPr>
        <p:txBody>
          <a:bodyPr lIns="0" tIns="0" rIns="0" bIns="0" rtlCol="0" anchor="t">
            <a:spAutoFit/>
          </a:bodyPr>
          <a:lstStyle/>
          <a:p>
            <a:pPr>
              <a:lnSpc>
                <a:spcPts val="8708"/>
              </a:lnSpc>
            </a:pPr>
            <a:r>
              <a:rPr lang="en-US" sz="3922">
                <a:solidFill>
                  <a:srgbClr val="000000"/>
                </a:solidFill>
                <a:latin typeface="Canva Sans"/>
              </a:rPr>
              <a:t>5.    Die woorde is vergete</a:t>
            </a:r>
          </a:p>
          <a:p>
            <a:pPr>
              <a:lnSpc>
                <a:spcPts val="8708"/>
              </a:lnSpc>
            </a:pPr>
            <a:r>
              <a:rPr lang="en-US" sz="3922">
                <a:solidFill>
                  <a:srgbClr val="000000"/>
                </a:solidFill>
                <a:latin typeface="Canva Sans"/>
              </a:rPr>
              <a:t>6.    en tog, </a:t>
            </a:r>
            <a:r>
              <a:rPr lang="en-US" sz="3922" u="sng">
                <a:solidFill>
                  <a:srgbClr val="5E17EB"/>
                </a:solidFill>
                <a:latin typeface="Canva Sans Bold"/>
              </a:rPr>
              <a:t>d</a:t>
            </a:r>
            <a:r>
              <a:rPr lang="en-US" sz="3922">
                <a:solidFill>
                  <a:srgbClr val="000000"/>
                </a:solidFill>
                <a:latin typeface="Canva Sans"/>
              </a:rPr>
              <a:t>ie </a:t>
            </a:r>
            <a:r>
              <a:rPr lang="en-US" sz="3922" u="sng">
                <a:solidFill>
                  <a:srgbClr val="5E17EB"/>
                </a:solidFill>
                <a:latin typeface="Canva Sans Bold"/>
              </a:rPr>
              <a:t>d</a:t>
            </a:r>
            <a:r>
              <a:rPr lang="en-US" sz="3922">
                <a:solidFill>
                  <a:srgbClr val="000000"/>
                </a:solidFill>
                <a:latin typeface="Canva Sans"/>
              </a:rPr>
              <a:t>euntjie </a:t>
            </a:r>
            <a:r>
              <a:rPr lang="en-US" sz="3922" u="sng">
                <a:solidFill>
                  <a:srgbClr val="5E17EB"/>
                </a:solidFill>
                <a:latin typeface="Canva Sans Bold"/>
              </a:rPr>
              <a:t>d</a:t>
            </a:r>
            <a:r>
              <a:rPr lang="en-US" sz="3922">
                <a:solidFill>
                  <a:srgbClr val="000000"/>
                </a:solidFill>
                <a:latin typeface="Canva Sans"/>
              </a:rPr>
              <a:t>raai -</a:t>
            </a:r>
          </a:p>
          <a:p>
            <a:pPr>
              <a:lnSpc>
                <a:spcPts val="8708"/>
              </a:lnSpc>
            </a:pPr>
            <a:r>
              <a:rPr lang="en-US" sz="3922">
                <a:solidFill>
                  <a:srgbClr val="000000"/>
                </a:solidFill>
                <a:latin typeface="Canva Sans"/>
              </a:rPr>
              <a:t>7.    soos vaag </a:t>
            </a:r>
            <a:r>
              <a:rPr lang="en-US" sz="3922" u="sng">
                <a:solidFill>
                  <a:srgbClr val="A808D6"/>
                </a:solidFill>
                <a:latin typeface="Canva Sans Bold"/>
              </a:rPr>
              <a:t>onthoude </a:t>
            </a:r>
            <a:r>
              <a:rPr lang="en-US" sz="3922">
                <a:solidFill>
                  <a:srgbClr val="000000"/>
                </a:solidFill>
                <a:latin typeface="Canva Sans"/>
              </a:rPr>
              <a:t>grepies uit</a:t>
            </a:r>
          </a:p>
          <a:p>
            <a:pPr>
              <a:lnSpc>
                <a:spcPts val="8708"/>
              </a:lnSpc>
            </a:pPr>
            <a:r>
              <a:rPr lang="en-US" sz="3922">
                <a:solidFill>
                  <a:srgbClr val="000000"/>
                </a:solidFill>
                <a:latin typeface="Canva Sans"/>
              </a:rPr>
              <a:t>8.    ’n baie ou verhaal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sp>
        <p:nvSpPr>
          <p:cNvPr id="2" name="TextBox 2"/>
          <p:cNvSpPr txBox="1"/>
          <p:nvPr/>
        </p:nvSpPr>
        <p:spPr>
          <a:xfrm>
            <a:off x="12686327" y="933450"/>
            <a:ext cx="4594106" cy="887095"/>
          </a:xfrm>
          <a:prstGeom prst="rect">
            <a:avLst/>
          </a:prstGeom>
        </p:spPr>
        <p:txBody>
          <a:bodyPr wrap="square" lIns="0" tIns="0" rIns="0" bIns="0" rtlCol="0" anchor="t">
            <a:spAutoFit/>
          </a:bodyPr>
          <a:lstStyle/>
          <a:p>
            <a:pPr algn="ctr">
              <a:lnSpc>
                <a:spcPts val="7279"/>
              </a:lnSpc>
            </a:pPr>
            <a:r>
              <a:rPr lang="en-US" sz="5199" dirty="0">
                <a:solidFill>
                  <a:srgbClr val="000000"/>
                </a:solidFill>
                <a:latin typeface="Canva Sans Bold"/>
              </a:rPr>
              <a:t>STROFE 3</a:t>
            </a:r>
          </a:p>
        </p:txBody>
      </p:sp>
      <p:sp>
        <p:nvSpPr>
          <p:cNvPr id="3" name="TextBox 3"/>
          <p:cNvSpPr txBox="1"/>
          <p:nvPr/>
        </p:nvSpPr>
        <p:spPr>
          <a:xfrm>
            <a:off x="13416703" y="1725295"/>
            <a:ext cx="3626201" cy="731521"/>
          </a:xfrm>
          <a:prstGeom prst="rect">
            <a:avLst/>
          </a:prstGeom>
        </p:spPr>
        <p:txBody>
          <a:bodyPr wrap="square" lIns="0" tIns="0" rIns="0" bIns="0" rtlCol="0" anchor="t">
            <a:spAutoFit/>
          </a:bodyPr>
          <a:lstStyle/>
          <a:p>
            <a:pPr algn="ctr">
              <a:lnSpc>
                <a:spcPts val="5879"/>
              </a:lnSpc>
            </a:pPr>
            <a:r>
              <a:rPr lang="en-US" sz="4199" dirty="0">
                <a:solidFill>
                  <a:srgbClr val="00BF63"/>
                </a:solidFill>
                <a:latin typeface="Archivo Black"/>
              </a:rPr>
              <a:t>REFREIN</a:t>
            </a:r>
          </a:p>
        </p:txBody>
      </p:sp>
      <p:grpSp>
        <p:nvGrpSpPr>
          <p:cNvPr id="4" name="Group 4"/>
          <p:cNvGrpSpPr/>
          <p:nvPr/>
        </p:nvGrpSpPr>
        <p:grpSpPr>
          <a:xfrm>
            <a:off x="6650592" y="3528883"/>
            <a:ext cx="2295543" cy="728127"/>
            <a:chOff x="0" y="0"/>
            <a:chExt cx="604588" cy="191770"/>
          </a:xfrm>
        </p:grpSpPr>
        <p:sp>
          <p:nvSpPr>
            <p:cNvPr id="5" name="Freeform 5"/>
            <p:cNvSpPr/>
            <p:nvPr/>
          </p:nvSpPr>
          <p:spPr>
            <a:xfrm>
              <a:off x="0" y="0"/>
              <a:ext cx="604588" cy="191770"/>
            </a:xfrm>
            <a:custGeom>
              <a:avLst/>
              <a:gdLst/>
              <a:ahLst/>
              <a:cxnLst/>
              <a:rect l="l" t="t" r="r" b="b"/>
              <a:pathLst>
                <a:path w="604588" h="191770">
                  <a:moveTo>
                    <a:pt x="0" y="0"/>
                  </a:moveTo>
                  <a:lnTo>
                    <a:pt x="604588" y="0"/>
                  </a:lnTo>
                  <a:lnTo>
                    <a:pt x="604588" y="191770"/>
                  </a:lnTo>
                  <a:lnTo>
                    <a:pt x="0" y="191770"/>
                  </a:lnTo>
                  <a:close/>
                </a:path>
              </a:pathLst>
            </a:custGeom>
            <a:solidFill>
              <a:srgbClr val="7ED957"/>
            </a:solidFill>
          </p:spPr>
          <p:txBody>
            <a:bodyPr/>
            <a:lstStyle/>
            <a:p>
              <a:endParaRPr lang="af-ZA"/>
            </a:p>
          </p:txBody>
        </p:sp>
        <p:sp>
          <p:nvSpPr>
            <p:cNvPr id="6" name="TextBox 6"/>
            <p:cNvSpPr txBox="1"/>
            <p:nvPr/>
          </p:nvSpPr>
          <p:spPr>
            <a:xfrm>
              <a:off x="0" y="-38100"/>
              <a:ext cx="604588" cy="229870"/>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4882112" y="1410774"/>
            <a:ext cx="4594106" cy="1124341"/>
            <a:chOff x="0" y="0"/>
            <a:chExt cx="1209970" cy="296123"/>
          </a:xfrm>
        </p:grpSpPr>
        <p:sp>
          <p:nvSpPr>
            <p:cNvPr id="8" name="Freeform 8"/>
            <p:cNvSpPr/>
            <p:nvPr/>
          </p:nvSpPr>
          <p:spPr>
            <a:xfrm>
              <a:off x="0" y="0"/>
              <a:ext cx="1209970" cy="296123"/>
            </a:xfrm>
            <a:custGeom>
              <a:avLst/>
              <a:gdLst/>
              <a:ahLst/>
              <a:cxnLst/>
              <a:rect l="l" t="t" r="r" b="b"/>
              <a:pathLst>
                <a:path w="1209970" h="296123">
                  <a:moveTo>
                    <a:pt x="0" y="0"/>
                  </a:moveTo>
                  <a:lnTo>
                    <a:pt x="1209970" y="0"/>
                  </a:lnTo>
                  <a:lnTo>
                    <a:pt x="1209970" y="296123"/>
                  </a:lnTo>
                  <a:lnTo>
                    <a:pt x="0" y="296123"/>
                  </a:lnTo>
                  <a:close/>
                </a:path>
              </a:pathLst>
            </a:custGeom>
            <a:solidFill>
              <a:srgbClr val="7ED957"/>
            </a:solidFill>
          </p:spPr>
          <p:txBody>
            <a:bodyPr/>
            <a:lstStyle/>
            <a:p>
              <a:endParaRPr lang="af-ZA"/>
            </a:p>
          </p:txBody>
        </p:sp>
        <p:sp>
          <p:nvSpPr>
            <p:cNvPr id="9" name="TextBox 9"/>
            <p:cNvSpPr txBox="1"/>
            <p:nvPr/>
          </p:nvSpPr>
          <p:spPr>
            <a:xfrm>
              <a:off x="0" y="-57150"/>
              <a:ext cx="1209970" cy="353273"/>
            </a:xfrm>
            <a:prstGeom prst="rect">
              <a:avLst/>
            </a:prstGeom>
          </p:spPr>
          <p:txBody>
            <a:bodyPr lIns="50800" tIns="50800" rIns="50800" bIns="50800" rtlCol="0" anchor="ctr"/>
            <a:lstStyle/>
            <a:p>
              <a:pPr algn="ctr">
                <a:lnSpc>
                  <a:spcPts val="3919"/>
                </a:lnSpc>
              </a:pPr>
              <a:r>
                <a:rPr lang="en-US" sz="2799">
                  <a:solidFill>
                    <a:srgbClr val="FFFFFF"/>
                  </a:solidFill>
                  <a:latin typeface="Canva Sans Bold"/>
                </a:rPr>
                <a:t>Alle mense wat nie rigting in die lewe vind nie.</a:t>
              </a:r>
            </a:p>
          </p:txBody>
        </p:sp>
      </p:grpSp>
      <p:sp>
        <p:nvSpPr>
          <p:cNvPr id="10" name="AutoShape 10"/>
          <p:cNvSpPr/>
          <p:nvPr/>
        </p:nvSpPr>
        <p:spPr>
          <a:xfrm>
            <a:off x="7179165" y="2535116"/>
            <a:ext cx="619198" cy="993767"/>
          </a:xfrm>
          <a:prstGeom prst="line">
            <a:avLst/>
          </a:prstGeom>
          <a:ln w="104775" cap="flat">
            <a:solidFill>
              <a:srgbClr val="7ED957"/>
            </a:solidFill>
            <a:prstDash val="solid"/>
            <a:headEnd type="none" w="sm" len="sm"/>
            <a:tailEnd type="arrow" w="med" len="sm"/>
          </a:ln>
        </p:spPr>
        <p:txBody>
          <a:bodyPr/>
          <a:lstStyle/>
          <a:p>
            <a:endParaRPr lang="af-ZA"/>
          </a:p>
        </p:txBody>
      </p:sp>
      <p:grpSp>
        <p:nvGrpSpPr>
          <p:cNvPr id="11" name="Group 11"/>
          <p:cNvGrpSpPr/>
          <p:nvPr/>
        </p:nvGrpSpPr>
        <p:grpSpPr>
          <a:xfrm>
            <a:off x="8346730" y="5710237"/>
            <a:ext cx="1057146" cy="728127"/>
            <a:chOff x="0" y="0"/>
            <a:chExt cx="278425" cy="191770"/>
          </a:xfrm>
        </p:grpSpPr>
        <p:sp>
          <p:nvSpPr>
            <p:cNvPr id="12" name="Freeform 12"/>
            <p:cNvSpPr/>
            <p:nvPr/>
          </p:nvSpPr>
          <p:spPr>
            <a:xfrm>
              <a:off x="0" y="0"/>
              <a:ext cx="278425" cy="191770"/>
            </a:xfrm>
            <a:custGeom>
              <a:avLst/>
              <a:gdLst/>
              <a:ahLst/>
              <a:cxnLst/>
              <a:rect l="l" t="t" r="r" b="b"/>
              <a:pathLst>
                <a:path w="278425" h="191770">
                  <a:moveTo>
                    <a:pt x="0" y="0"/>
                  </a:moveTo>
                  <a:lnTo>
                    <a:pt x="278425" y="0"/>
                  </a:lnTo>
                  <a:lnTo>
                    <a:pt x="278425" y="191770"/>
                  </a:lnTo>
                  <a:lnTo>
                    <a:pt x="0" y="191770"/>
                  </a:lnTo>
                  <a:close/>
                </a:path>
              </a:pathLst>
            </a:custGeom>
            <a:solidFill>
              <a:srgbClr val="FF66C4"/>
            </a:solidFill>
          </p:spPr>
          <p:txBody>
            <a:bodyPr/>
            <a:lstStyle/>
            <a:p>
              <a:endParaRPr lang="af-ZA"/>
            </a:p>
          </p:txBody>
        </p:sp>
        <p:sp>
          <p:nvSpPr>
            <p:cNvPr id="13" name="TextBox 13"/>
            <p:cNvSpPr txBox="1"/>
            <p:nvPr/>
          </p:nvSpPr>
          <p:spPr>
            <a:xfrm>
              <a:off x="0" y="-38100"/>
              <a:ext cx="278425" cy="229870"/>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288006" y="3526162"/>
            <a:ext cx="3990904" cy="1958431"/>
            <a:chOff x="0" y="0"/>
            <a:chExt cx="1051102" cy="515801"/>
          </a:xfrm>
        </p:grpSpPr>
        <p:sp>
          <p:nvSpPr>
            <p:cNvPr id="15" name="Freeform 15"/>
            <p:cNvSpPr/>
            <p:nvPr/>
          </p:nvSpPr>
          <p:spPr>
            <a:xfrm>
              <a:off x="0" y="0"/>
              <a:ext cx="1051102" cy="515801"/>
            </a:xfrm>
            <a:custGeom>
              <a:avLst/>
              <a:gdLst/>
              <a:ahLst/>
              <a:cxnLst/>
              <a:rect l="l" t="t" r="r" b="b"/>
              <a:pathLst>
                <a:path w="1051102" h="515801">
                  <a:moveTo>
                    <a:pt x="0" y="0"/>
                  </a:moveTo>
                  <a:lnTo>
                    <a:pt x="1051102" y="0"/>
                  </a:lnTo>
                  <a:lnTo>
                    <a:pt x="1051102" y="515801"/>
                  </a:lnTo>
                  <a:lnTo>
                    <a:pt x="0" y="515801"/>
                  </a:lnTo>
                  <a:close/>
                </a:path>
              </a:pathLst>
            </a:custGeom>
            <a:solidFill>
              <a:srgbClr val="FF66C4"/>
            </a:solidFill>
          </p:spPr>
          <p:txBody>
            <a:bodyPr/>
            <a:lstStyle/>
            <a:p>
              <a:endParaRPr lang="af-ZA"/>
            </a:p>
          </p:txBody>
        </p:sp>
        <p:sp>
          <p:nvSpPr>
            <p:cNvPr id="16" name="TextBox 16"/>
            <p:cNvSpPr txBox="1"/>
            <p:nvPr/>
          </p:nvSpPr>
          <p:spPr>
            <a:xfrm>
              <a:off x="0" y="-57150"/>
              <a:ext cx="1051102" cy="572951"/>
            </a:xfrm>
            <a:prstGeom prst="rect">
              <a:avLst/>
            </a:prstGeom>
          </p:spPr>
          <p:txBody>
            <a:bodyPr lIns="50800" tIns="50800" rIns="50800" bIns="50800" rtlCol="0" anchor="ctr"/>
            <a:lstStyle/>
            <a:p>
              <a:pPr algn="ctr">
                <a:lnSpc>
                  <a:spcPts val="3639"/>
                </a:lnSpc>
              </a:pPr>
              <a:r>
                <a:rPr lang="en-US" sz="2599">
                  <a:solidFill>
                    <a:srgbClr val="FFFFFF"/>
                  </a:solidFill>
                  <a:latin typeface="Canva Sans Bold"/>
                </a:rPr>
                <a:t>VERLEDE TYD</a:t>
              </a:r>
              <a:r>
                <a:rPr lang="en-US" sz="2599">
                  <a:solidFill>
                    <a:srgbClr val="FFFFFF"/>
                  </a:solidFill>
                  <a:latin typeface="Canva Sans"/>
                </a:rPr>
                <a:t>: Die swerwers het nie gevind waarvoor hulle gesoek het nie.</a:t>
              </a:r>
            </a:p>
          </p:txBody>
        </p:sp>
      </p:grpSp>
      <p:sp>
        <p:nvSpPr>
          <p:cNvPr id="17" name="AutoShape 17"/>
          <p:cNvSpPr/>
          <p:nvPr/>
        </p:nvSpPr>
        <p:spPr>
          <a:xfrm>
            <a:off x="2283458" y="5484593"/>
            <a:ext cx="6591845" cy="225643"/>
          </a:xfrm>
          <a:prstGeom prst="line">
            <a:avLst/>
          </a:prstGeom>
          <a:ln w="104775" cap="flat">
            <a:solidFill>
              <a:srgbClr val="FF66C4"/>
            </a:solidFill>
            <a:prstDash val="solid"/>
            <a:headEnd type="none" w="sm" len="sm"/>
            <a:tailEnd type="arrow" w="med" len="sm"/>
          </a:ln>
        </p:spPr>
        <p:txBody>
          <a:bodyPr/>
          <a:lstStyle/>
          <a:p>
            <a:endParaRPr lang="af-ZA"/>
          </a:p>
        </p:txBody>
      </p:sp>
      <p:grpSp>
        <p:nvGrpSpPr>
          <p:cNvPr id="18" name="Group 18"/>
          <p:cNvGrpSpPr/>
          <p:nvPr/>
        </p:nvGrpSpPr>
        <p:grpSpPr>
          <a:xfrm>
            <a:off x="15026117" y="6878132"/>
            <a:ext cx="3003845" cy="1124341"/>
            <a:chOff x="0" y="0"/>
            <a:chExt cx="791136" cy="296123"/>
          </a:xfrm>
        </p:grpSpPr>
        <p:sp>
          <p:nvSpPr>
            <p:cNvPr id="19" name="Freeform 19"/>
            <p:cNvSpPr/>
            <p:nvPr/>
          </p:nvSpPr>
          <p:spPr>
            <a:xfrm>
              <a:off x="0" y="0"/>
              <a:ext cx="791136" cy="296123"/>
            </a:xfrm>
            <a:custGeom>
              <a:avLst/>
              <a:gdLst/>
              <a:ahLst/>
              <a:cxnLst/>
              <a:rect l="l" t="t" r="r" b="b"/>
              <a:pathLst>
                <a:path w="791136" h="296123">
                  <a:moveTo>
                    <a:pt x="0" y="0"/>
                  </a:moveTo>
                  <a:lnTo>
                    <a:pt x="791136" y="0"/>
                  </a:lnTo>
                  <a:lnTo>
                    <a:pt x="791136" y="296123"/>
                  </a:lnTo>
                  <a:lnTo>
                    <a:pt x="0" y="296123"/>
                  </a:lnTo>
                  <a:close/>
                </a:path>
              </a:pathLst>
            </a:custGeom>
            <a:solidFill>
              <a:srgbClr val="964822"/>
            </a:solidFill>
          </p:spPr>
          <p:txBody>
            <a:bodyPr/>
            <a:lstStyle/>
            <a:p>
              <a:endParaRPr lang="af-ZA"/>
            </a:p>
          </p:txBody>
        </p:sp>
        <p:sp>
          <p:nvSpPr>
            <p:cNvPr id="20" name="TextBox 20"/>
            <p:cNvSpPr txBox="1"/>
            <p:nvPr/>
          </p:nvSpPr>
          <p:spPr>
            <a:xfrm>
              <a:off x="0" y="-57150"/>
              <a:ext cx="791136" cy="353273"/>
            </a:xfrm>
            <a:prstGeom prst="rect">
              <a:avLst/>
            </a:prstGeom>
          </p:spPr>
          <p:txBody>
            <a:bodyPr lIns="50800" tIns="50800" rIns="50800" bIns="50800" rtlCol="0" anchor="ctr"/>
            <a:lstStyle/>
            <a:p>
              <a:pPr algn="ctr">
                <a:lnSpc>
                  <a:spcPts val="3919"/>
                </a:lnSpc>
              </a:pPr>
              <a:r>
                <a:rPr lang="en-US" sz="2799">
                  <a:solidFill>
                    <a:srgbClr val="FFFFFF"/>
                  </a:solidFill>
                  <a:latin typeface="Canva Sans"/>
                </a:rPr>
                <a:t>Al die mense wat soekend is.</a:t>
              </a:r>
            </a:p>
          </p:txBody>
        </p:sp>
      </p:grpSp>
      <p:sp>
        <p:nvSpPr>
          <p:cNvPr id="21" name="AutoShape 21"/>
          <p:cNvSpPr/>
          <p:nvPr/>
        </p:nvSpPr>
        <p:spPr>
          <a:xfrm flipH="1" flipV="1">
            <a:off x="10741181" y="6438364"/>
            <a:ext cx="4284936" cy="1001940"/>
          </a:xfrm>
          <a:prstGeom prst="line">
            <a:avLst/>
          </a:prstGeom>
          <a:ln w="104775" cap="flat">
            <a:solidFill>
              <a:srgbClr val="964822"/>
            </a:solidFill>
            <a:prstDash val="solid"/>
            <a:headEnd type="none" w="sm" len="sm"/>
            <a:tailEnd type="arrow" w="med" len="sm"/>
          </a:ln>
        </p:spPr>
        <p:txBody>
          <a:bodyPr/>
          <a:lstStyle/>
          <a:p>
            <a:endParaRPr lang="af-ZA"/>
          </a:p>
        </p:txBody>
      </p:sp>
      <p:sp>
        <p:nvSpPr>
          <p:cNvPr id="22" name="TextBox 22"/>
          <p:cNvSpPr txBox="1"/>
          <p:nvPr/>
        </p:nvSpPr>
        <p:spPr>
          <a:xfrm>
            <a:off x="4475568" y="3138358"/>
            <a:ext cx="8941135" cy="4301945"/>
          </a:xfrm>
          <a:prstGeom prst="rect">
            <a:avLst/>
          </a:prstGeom>
        </p:spPr>
        <p:txBody>
          <a:bodyPr lIns="0" tIns="0" rIns="0" bIns="0" rtlCol="0" anchor="t">
            <a:spAutoFit/>
          </a:bodyPr>
          <a:lstStyle/>
          <a:p>
            <a:pPr>
              <a:lnSpc>
                <a:spcPts val="8708"/>
              </a:lnSpc>
            </a:pPr>
            <a:r>
              <a:rPr lang="en-US" sz="3922">
                <a:solidFill>
                  <a:srgbClr val="000000"/>
                </a:solidFill>
                <a:latin typeface="Canva Sans"/>
              </a:rPr>
              <a:t>9.      Van swerwers sonder rigting; </a:t>
            </a:r>
          </a:p>
          <a:p>
            <a:pPr>
              <a:lnSpc>
                <a:spcPts val="8708"/>
              </a:lnSpc>
            </a:pPr>
            <a:r>
              <a:rPr lang="en-US" sz="3922">
                <a:solidFill>
                  <a:srgbClr val="000000"/>
                </a:solidFill>
                <a:latin typeface="Canva Sans"/>
              </a:rPr>
              <a:t>10.    van soekers wat nooit vind ...</a:t>
            </a:r>
          </a:p>
          <a:p>
            <a:pPr>
              <a:lnSpc>
                <a:spcPts val="8708"/>
              </a:lnSpc>
            </a:pPr>
            <a:r>
              <a:rPr lang="en-US" sz="3922">
                <a:solidFill>
                  <a:srgbClr val="000000"/>
                </a:solidFill>
                <a:latin typeface="Canva Sans"/>
              </a:rPr>
              <a:t>11.    En eindelik was </a:t>
            </a:r>
            <a:r>
              <a:rPr lang="en-US" sz="3922" u="sng">
                <a:solidFill>
                  <a:srgbClr val="964822"/>
                </a:solidFill>
                <a:latin typeface="Canva Sans Bold"/>
              </a:rPr>
              <a:t>almal </a:t>
            </a:r>
            <a:r>
              <a:rPr lang="en-US" sz="3922">
                <a:solidFill>
                  <a:srgbClr val="000000"/>
                </a:solidFill>
                <a:latin typeface="Canva Sans"/>
              </a:rPr>
              <a:t>maar</a:t>
            </a:r>
          </a:p>
          <a:p>
            <a:pPr>
              <a:lnSpc>
                <a:spcPts val="8708"/>
              </a:lnSpc>
            </a:pPr>
            <a:r>
              <a:rPr lang="en-US" sz="3922">
                <a:solidFill>
                  <a:srgbClr val="000000"/>
                </a:solidFill>
                <a:latin typeface="Canva Sans"/>
              </a:rPr>
              <a:t>12.    kinders van die wind.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sp>
        <p:nvSpPr>
          <p:cNvPr id="2" name="TextBox 2"/>
          <p:cNvSpPr txBox="1"/>
          <p:nvPr/>
        </p:nvSpPr>
        <p:spPr>
          <a:xfrm>
            <a:off x="13487400" y="933450"/>
            <a:ext cx="3803333" cy="887095"/>
          </a:xfrm>
          <a:prstGeom prst="rect">
            <a:avLst/>
          </a:prstGeom>
        </p:spPr>
        <p:txBody>
          <a:bodyPr wrap="square" lIns="0" tIns="0" rIns="0" bIns="0" rtlCol="0" anchor="t">
            <a:spAutoFit/>
          </a:bodyPr>
          <a:lstStyle/>
          <a:p>
            <a:pPr algn="ctr">
              <a:lnSpc>
                <a:spcPts val="7279"/>
              </a:lnSpc>
            </a:pPr>
            <a:r>
              <a:rPr lang="en-US" sz="5199" dirty="0">
                <a:solidFill>
                  <a:srgbClr val="000000"/>
                </a:solidFill>
                <a:latin typeface="Canva Sans Bold"/>
              </a:rPr>
              <a:t>STROFE 4</a:t>
            </a:r>
          </a:p>
        </p:txBody>
      </p:sp>
      <p:grpSp>
        <p:nvGrpSpPr>
          <p:cNvPr id="3" name="Group 3"/>
          <p:cNvGrpSpPr/>
          <p:nvPr/>
        </p:nvGrpSpPr>
        <p:grpSpPr>
          <a:xfrm>
            <a:off x="5360333" y="3528883"/>
            <a:ext cx="6760151" cy="1955710"/>
            <a:chOff x="0" y="0"/>
            <a:chExt cx="1780451" cy="515084"/>
          </a:xfrm>
        </p:grpSpPr>
        <p:sp>
          <p:nvSpPr>
            <p:cNvPr id="4" name="Freeform 4"/>
            <p:cNvSpPr/>
            <p:nvPr/>
          </p:nvSpPr>
          <p:spPr>
            <a:xfrm>
              <a:off x="0" y="0"/>
              <a:ext cx="1780451" cy="515084"/>
            </a:xfrm>
            <a:custGeom>
              <a:avLst/>
              <a:gdLst/>
              <a:ahLst/>
              <a:cxnLst/>
              <a:rect l="l" t="t" r="r" b="b"/>
              <a:pathLst>
                <a:path w="1780451" h="515084">
                  <a:moveTo>
                    <a:pt x="0" y="0"/>
                  </a:moveTo>
                  <a:lnTo>
                    <a:pt x="1780451" y="0"/>
                  </a:lnTo>
                  <a:lnTo>
                    <a:pt x="1780451" y="515084"/>
                  </a:lnTo>
                  <a:lnTo>
                    <a:pt x="0" y="515084"/>
                  </a:lnTo>
                  <a:close/>
                </a:path>
              </a:pathLst>
            </a:custGeom>
            <a:solidFill>
              <a:srgbClr val="FD4040"/>
            </a:solidFill>
          </p:spPr>
          <p:txBody>
            <a:bodyPr/>
            <a:lstStyle/>
            <a:p>
              <a:endParaRPr lang="af-ZA"/>
            </a:p>
          </p:txBody>
        </p:sp>
        <p:sp>
          <p:nvSpPr>
            <p:cNvPr id="5" name="TextBox 5"/>
            <p:cNvSpPr txBox="1"/>
            <p:nvPr/>
          </p:nvSpPr>
          <p:spPr>
            <a:xfrm>
              <a:off x="0" y="-38100"/>
              <a:ext cx="1780451" cy="553184"/>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a:off x="4146302" y="1258374"/>
            <a:ext cx="7363353" cy="1619641"/>
            <a:chOff x="0" y="0"/>
            <a:chExt cx="1939319" cy="426572"/>
          </a:xfrm>
        </p:grpSpPr>
        <p:sp>
          <p:nvSpPr>
            <p:cNvPr id="7" name="Freeform 7"/>
            <p:cNvSpPr/>
            <p:nvPr/>
          </p:nvSpPr>
          <p:spPr>
            <a:xfrm>
              <a:off x="0" y="0"/>
              <a:ext cx="1939319" cy="426572"/>
            </a:xfrm>
            <a:custGeom>
              <a:avLst/>
              <a:gdLst/>
              <a:ahLst/>
              <a:cxnLst/>
              <a:rect l="l" t="t" r="r" b="b"/>
              <a:pathLst>
                <a:path w="1939319" h="426572">
                  <a:moveTo>
                    <a:pt x="0" y="0"/>
                  </a:moveTo>
                  <a:lnTo>
                    <a:pt x="1939319" y="0"/>
                  </a:lnTo>
                  <a:lnTo>
                    <a:pt x="1939319" y="426572"/>
                  </a:lnTo>
                  <a:lnTo>
                    <a:pt x="0" y="426572"/>
                  </a:lnTo>
                  <a:close/>
                </a:path>
              </a:pathLst>
            </a:custGeom>
            <a:solidFill>
              <a:srgbClr val="FD4040"/>
            </a:solidFill>
          </p:spPr>
          <p:txBody>
            <a:bodyPr/>
            <a:lstStyle/>
            <a:p>
              <a:endParaRPr lang="af-ZA"/>
            </a:p>
          </p:txBody>
        </p:sp>
        <p:sp>
          <p:nvSpPr>
            <p:cNvPr id="8" name="TextBox 8"/>
            <p:cNvSpPr txBox="1"/>
            <p:nvPr/>
          </p:nvSpPr>
          <p:spPr>
            <a:xfrm>
              <a:off x="0" y="-57150"/>
              <a:ext cx="1939319" cy="483722"/>
            </a:xfrm>
            <a:prstGeom prst="rect">
              <a:avLst/>
            </a:prstGeom>
          </p:spPr>
          <p:txBody>
            <a:bodyPr lIns="50800" tIns="50800" rIns="50800" bIns="50800" rtlCol="0" anchor="ctr"/>
            <a:lstStyle/>
            <a:p>
              <a:pPr algn="ctr">
                <a:lnSpc>
                  <a:spcPts val="3919"/>
                </a:lnSpc>
              </a:pPr>
              <a:r>
                <a:rPr lang="en-US" sz="2799">
                  <a:solidFill>
                    <a:srgbClr val="FFFFFF"/>
                  </a:solidFill>
                  <a:latin typeface="Canva Sans Bold"/>
                </a:rPr>
                <a:t>METAFOOR</a:t>
              </a:r>
              <a:r>
                <a:rPr lang="en-US" sz="2799">
                  <a:solidFill>
                    <a:srgbClr val="FFFFFF"/>
                  </a:solidFill>
                  <a:latin typeface="Canva Sans"/>
                </a:rPr>
                <a:t>: Gesigte, drome en name word vergelyk met iets wat in die wind verwaai kan word.</a:t>
              </a:r>
            </a:p>
          </p:txBody>
        </p:sp>
      </p:grpSp>
      <p:sp>
        <p:nvSpPr>
          <p:cNvPr id="9" name="AutoShape 9"/>
          <p:cNvSpPr/>
          <p:nvPr/>
        </p:nvSpPr>
        <p:spPr>
          <a:xfrm>
            <a:off x="7827979" y="2878016"/>
            <a:ext cx="912429" cy="650867"/>
          </a:xfrm>
          <a:prstGeom prst="line">
            <a:avLst/>
          </a:prstGeom>
          <a:ln w="104775" cap="flat">
            <a:solidFill>
              <a:srgbClr val="FD4040"/>
            </a:solidFill>
            <a:prstDash val="solid"/>
            <a:headEnd type="none" w="sm" len="sm"/>
            <a:tailEnd type="arrow" w="med" len="sm"/>
          </a:ln>
        </p:spPr>
        <p:txBody>
          <a:bodyPr/>
          <a:lstStyle/>
          <a:p>
            <a:endParaRPr lang="af-ZA"/>
          </a:p>
        </p:txBody>
      </p:sp>
      <p:grpSp>
        <p:nvGrpSpPr>
          <p:cNvPr id="10" name="Group 10"/>
          <p:cNvGrpSpPr/>
          <p:nvPr/>
        </p:nvGrpSpPr>
        <p:grpSpPr>
          <a:xfrm>
            <a:off x="7538488" y="6712176"/>
            <a:ext cx="1757912" cy="728127"/>
            <a:chOff x="0" y="0"/>
            <a:chExt cx="422851" cy="191770"/>
          </a:xfrm>
        </p:grpSpPr>
        <p:sp>
          <p:nvSpPr>
            <p:cNvPr id="11" name="Freeform 11"/>
            <p:cNvSpPr/>
            <p:nvPr/>
          </p:nvSpPr>
          <p:spPr>
            <a:xfrm>
              <a:off x="0" y="0"/>
              <a:ext cx="422851" cy="191770"/>
            </a:xfrm>
            <a:custGeom>
              <a:avLst/>
              <a:gdLst/>
              <a:ahLst/>
              <a:cxnLst/>
              <a:rect l="l" t="t" r="r" b="b"/>
              <a:pathLst>
                <a:path w="422851" h="191770">
                  <a:moveTo>
                    <a:pt x="0" y="0"/>
                  </a:moveTo>
                  <a:lnTo>
                    <a:pt x="422851" y="0"/>
                  </a:lnTo>
                  <a:lnTo>
                    <a:pt x="422851" y="191770"/>
                  </a:lnTo>
                  <a:lnTo>
                    <a:pt x="0" y="191770"/>
                  </a:lnTo>
                  <a:close/>
                </a:path>
              </a:pathLst>
            </a:custGeom>
            <a:solidFill>
              <a:srgbClr val="7D9F3F"/>
            </a:solidFill>
          </p:spPr>
          <p:txBody>
            <a:bodyPr/>
            <a:lstStyle/>
            <a:p>
              <a:endParaRPr lang="af-ZA"/>
            </a:p>
          </p:txBody>
        </p:sp>
        <p:sp>
          <p:nvSpPr>
            <p:cNvPr id="12" name="TextBox 12"/>
            <p:cNvSpPr txBox="1"/>
            <p:nvPr/>
          </p:nvSpPr>
          <p:spPr>
            <a:xfrm>
              <a:off x="0" y="-38100"/>
              <a:ext cx="422851" cy="229870"/>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a:off x="9593501" y="7906606"/>
            <a:ext cx="4594106" cy="1801921"/>
            <a:chOff x="0" y="0"/>
            <a:chExt cx="1209970" cy="474580"/>
          </a:xfrm>
        </p:grpSpPr>
        <p:sp>
          <p:nvSpPr>
            <p:cNvPr id="14" name="Freeform 14"/>
            <p:cNvSpPr/>
            <p:nvPr/>
          </p:nvSpPr>
          <p:spPr>
            <a:xfrm>
              <a:off x="0" y="0"/>
              <a:ext cx="1209970" cy="474580"/>
            </a:xfrm>
            <a:custGeom>
              <a:avLst/>
              <a:gdLst/>
              <a:ahLst/>
              <a:cxnLst/>
              <a:rect l="l" t="t" r="r" b="b"/>
              <a:pathLst>
                <a:path w="1209970" h="474580">
                  <a:moveTo>
                    <a:pt x="0" y="0"/>
                  </a:moveTo>
                  <a:lnTo>
                    <a:pt x="1209970" y="0"/>
                  </a:lnTo>
                  <a:lnTo>
                    <a:pt x="1209970" y="474580"/>
                  </a:lnTo>
                  <a:lnTo>
                    <a:pt x="0" y="474580"/>
                  </a:lnTo>
                  <a:close/>
                </a:path>
              </a:pathLst>
            </a:custGeom>
            <a:solidFill>
              <a:srgbClr val="7D9F3F"/>
            </a:solidFill>
          </p:spPr>
          <p:txBody>
            <a:bodyPr/>
            <a:lstStyle/>
            <a:p>
              <a:endParaRPr lang="af-ZA"/>
            </a:p>
          </p:txBody>
        </p:sp>
        <p:sp>
          <p:nvSpPr>
            <p:cNvPr id="15" name="TextBox 15"/>
            <p:cNvSpPr txBox="1"/>
            <p:nvPr/>
          </p:nvSpPr>
          <p:spPr>
            <a:xfrm>
              <a:off x="0" y="-38100"/>
              <a:ext cx="1209970" cy="512680"/>
            </a:xfrm>
            <a:prstGeom prst="rect">
              <a:avLst/>
            </a:prstGeom>
          </p:spPr>
          <p:txBody>
            <a:bodyPr lIns="50800" tIns="50800" rIns="50800" bIns="50800" rtlCol="0" anchor="ctr"/>
            <a:lstStyle/>
            <a:p>
              <a:pPr algn="ctr">
                <a:lnSpc>
                  <a:spcPts val="3359"/>
                </a:lnSpc>
              </a:pPr>
              <a:r>
                <a:rPr lang="en-US" sz="2399" dirty="0">
                  <a:solidFill>
                    <a:srgbClr val="FFFFFF"/>
                  </a:solidFill>
                  <a:latin typeface="Canva Sans Bold"/>
                </a:rPr>
                <a:t>Net ‘n kind </a:t>
              </a:r>
              <a:r>
                <a:rPr lang="en-US" sz="2399" dirty="0" err="1">
                  <a:solidFill>
                    <a:srgbClr val="FFFFFF"/>
                  </a:solidFill>
                  <a:latin typeface="Canva Sans Bold"/>
                </a:rPr>
                <a:t>kon</a:t>
              </a:r>
              <a:r>
                <a:rPr lang="en-US" sz="2399" dirty="0">
                  <a:solidFill>
                    <a:srgbClr val="FFFFFF"/>
                  </a:solidFill>
                  <a:latin typeface="Canva Sans Bold"/>
                </a:rPr>
                <a:t> </a:t>
              </a:r>
              <a:r>
                <a:rPr lang="en-US" sz="2399" dirty="0" err="1">
                  <a:solidFill>
                    <a:srgbClr val="FFFFFF"/>
                  </a:solidFill>
                  <a:latin typeface="Canva Sans Bold"/>
                </a:rPr>
                <a:t>raai</a:t>
              </a:r>
              <a:r>
                <a:rPr lang="en-US" sz="2399" dirty="0">
                  <a:solidFill>
                    <a:srgbClr val="FFFFFF"/>
                  </a:solidFill>
                  <a:latin typeface="Canva Sans Bold"/>
                </a:rPr>
                <a:t> </a:t>
              </a:r>
              <a:r>
                <a:rPr lang="en-US" sz="2399" dirty="0" err="1">
                  <a:solidFill>
                    <a:srgbClr val="FFFFFF"/>
                  </a:solidFill>
                  <a:latin typeface="Canva Sans Bold"/>
                </a:rPr>
                <a:t>waarheen</a:t>
              </a:r>
              <a:r>
                <a:rPr lang="en-US" sz="2399" dirty="0">
                  <a:solidFill>
                    <a:srgbClr val="FFFFFF"/>
                  </a:solidFill>
                  <a:latin typeface="Canva Sans Bold"/>
                </a:rPr>
                <a:t> al die </a:t>
              </a:r>
              <a:r>
                <a:rPr lang="en-US" sz="2399" dirty="0" err="1">
                  <a:solidFill>
                    <a:srgbClr val="FFFFFF"/>
                  </a:solidFill>
                  <a:latin typeface="Canva Sans Bold"/>
                </a:rPr>
                <a:t>woorde</a:t>
              </a:r>
              <a:r>
                <a:rPr lang="en-US" sz="2399" dirty="0">
                  <a:solidFill>
                    <a:srgbClr val="FFFFFF"/>
                  </a:solidFill>
                  <a:latin typeface="Canva Sans Bold"/>
                </a:rPr>
                <a:t> is.  </a:t>
              </a:r>
              <a:r>
                <a:rPr lang="en-US" sz="2399" dirty="0" err="1">
                  <a:solidFill>
                    <a:srgbClr val="FFFFFF"/>
                  </a:solidFill>
                  <a:latin typeface="Canva Sans Bold"/>
                </a:rPr>
                <a:t>Kinders</a:t>
              </a:r>
              <a:r>
                <a:rPr lang="en-US" sz="2399" dirty="0">
                  <a:solidFill>
                    <a:srgbClr val="FFFFFF"/>
                  </a:solidFill>
                  <a:latin typeface="Canva Sans Bold"/>
                </a:rPr>
                <a:t> is </a:t>
              </a:r>
              <a:r>
                <a:rPr lang="en-US" sz="2399" dirty="0" err="1">
                  <a:solidFill>
                    <a:srgbClr val="FFFFFF"/>
                  </a:solidFill>
                  <a:latin typeface="Canva Sans Bold"/>
                </a:rPr>
                <a:t>jonk</a:t>
              </a:r>
              <a:r>
                <a:rPr lang="en-US" sz="2399" dirty="0">
                  <a:solidFill>
                    <a:srgbClr val="FFFFFF"/>
                  </a:solidFill>
                  <a:latin typeface="Canva Sans Bold"/>
                </a:rPr>
                <a:t> </a:t>
              </a:r>
              <a:r>
                <a:rPr lang="en-US" sz="2399" dirty="0" err="1">
                  <a:solidFill>
                    <a:srgbClr val="FFFFFF"/>
                  </a:solidFill>
                  <a:latin typeface="Canva Sans Bold"/>
                </a:rPr>
                <a:t>en</a:t>
              </a:r>
              <a:r>
                <a:rPr lang="en-US" sz="2399" dirty="0">
                  <a:solidFill>
                    <a:srgbClr val="FFFFFF"/>
                  </a:solidFill>
                  <a:latin typeface="Canva Sans Bold"/>
                </a:rPr>
                <a:t> </a:t>
              </a:r>
              <a:r>
                <a:rPr lang="en-US" sz="2399" dirty="0" err="1">
                  <a:solidFill>
                    <a:srgbClr val="FFFFFF"/>
                  </a:solidFill>
                  <a:latin typeface="Canva Sans Bold"/>
                </a:rPr>
                <a:t>droom</a:t>
              </a:r>
              <a:r>
                <a:rPr lang="en-US" sz="2399" dirty="0">
                  <a:solidFill>
                    <a:srgbClr val="FFFFFF"/>
                  </a:solidFill>
                  <a:latin typeface="Canva Sans Bold"/>
                </a:rPr>
                <a:t> </a:t>
              </a:r>
              <a:r>
                <a:rPr lang="en-US" sz="2399" dirty="0" err="1">
                  <a:solidFill>
                    <a:srgbClr val="FFFFFF"/>
                  </a:solidFill>
                  <a:latin typeface="Canva Sans Bold"/>
                </a:rPr>
                <a:t>nog</a:t>
              </a:r>
              <a:r>
                <a:rPr lang="en-US" sz="2399" dirty="0">
                  <a:solidFill>
                    <a:srgbClr val="FFFFFF"/>
                  </a:solidFill>
                  <a:latin typeface="Canva Sans Bold"/>
                </a:rPr>
                <a:t> </a:t>
              </a:r>
              <a:r>
                <a:rPr lang="en-US" sz="2399" dirty="0" err="1">
                  <a:solidFill>
                    <a:srgbClr val="FFFFFF"/>
                  </a:solidFill>
                  <a:latin typeface="Canva Sans Bold"/>
                </a:rPr>
                <a:t>oor</a:t>
              </a:r>
              <a:r>
                <a:rPr lang="en-US" sz="2399" dirty="0">
                  <a:solidFill>
                    <a:srgbClr val="FFFFFF"/>
                  </a:solidFill>
                  <a:latin typeface="Canva Sans Bold"/>
                </a:rPr>
                <a:t> die </a:t>
              </a:r>
              <a:r>
                <a:rPr lang="en-US" sz="2399" dirty="0" err="1">
                  <a:solidFill>
                    <a:srgbClr val="FFFFFF"/>
                  </a:solidFill>
                  <a:latin typeface="Canva Sans Bold"/>
                </a:rPr>
                <a:t>toekoms</a:t>
              </a:r>
              <a:r>
                <a:rPr lang="en-US" sz="2399" dirty="0">
                  <a:solidFill>
                    <a:srgbClr val="FFFFFF"/>
                  </a:solidFill>
                  <a:latin typeface="Canva Sans Bold"/>
                </a:rPr>
                <a:t>.</a:t>
              </a:r>
            </a:p>
          </p:txBody>
        </p:sp>
      </p:grpSp>
      <p:sp>
        <p:nvSpPr>
          <p:cNvPr id="16" name="AutoShape 16"/>
          <p:cNvSpPr/>
          <p:nvPr/>
        </p:nvSpPr>
        <p:spPr>
          <a:xfrm flipH="1" flipV="1">
            <a:off x="8341243" y="7440302"/>
            <a:ext cx="1336156" cy="1588323"/>
          </a:xfrm>
          <a:prstGeom prst="line">
            <a:avLst/>
          </a:prstGeom>
          <a:ln w="104775" cap="flat">
            <a:solidFill>
              <a:srgbClr val="7D9F3F"/>
            </a:solidFill>
            <a:prstDash val="solid"/>
            <a:headEnd type="none" w="sm" len="sm"/>
            <a:tailEnd type="arrow" w="med" len="sm"/>
          </a:ln>
        </p:spPr>
        <p:txBody>
          <a:bodyPr/>
          <a:lstStyle/>
          <a:p>
            <a:endParaRPr lang="af-ZA"/>
          </a:p>
        </p:txBody>
      </p:sp>
      <p:sp>
        <p:nvSpPr>
          <p:cNvPr id="17" name="TextBox 17"/>
          <p:cNvSpPr txBox="1"/>
          <p:nvPr/>
        </p:nvSpPr>
        <p:spPr>
          <a:xfrm>
            <a:off x="4475568" y="3138358"/>
            <a:ext cx="9407246" cy="4301945"/>
          </a:xfrm>
          <a:prstGeom prst="rect">
            <a:avLst/>
          </a:prstGeom>
        </p:spPr>
        <p:txBody>
          <a:bodyPr lIns="0" tIns="0" rIns="0" bIns="0" rtlCol="0" anchor="t">
            <a:spAutoFit/>
          </a:bodyPr>
          <a:lstStyle/>
          <a:p>
            <a:pPr>
              <a:lnSpc>
                <a:spcPts val="8708"/>
              </a:lnSpc>
            </a:pPr>
            <a:r>
              <a:rPr lang="en-US" sz="3922" dirty="0">
                <a:latin typeface="Canva Sans"/>
              </a:rPr>
              <a:t>13. </a:t>
            </a:r>
            <a:r>
              <a:rPr lang="en-US" sz="3922" dirty="0">
                <a:solidFill>
                  <a:srgbClr val="FEFEFE"/>
                </a:solidFill>
                <a:latin typeface="Canva Sans"/>
              </a:rPr>
              <a:t>   </a:t>
            </a:r>
            <a:r>
              <a:rPr lang="en-US" sz="3922" dirty="0" err="1">
                <a:solidFill>
                  <a:srgbClr val="FEFEFE"/>
                </a:solidFill>
                <a:latin typeface="Canva Sans"/>
              </a:rPr>
              <a:t>Gesigte</a:t>
            </a:r>
            <a:r>
              <a:rPr lang="en-US" sz="3922" dirty="0">
                <a:solidFill>
                  <a:srgbClr val="FEFEFE"/>
                </a:solidFill>
                <a:latin typeface="Canva Sans"/>
              </a:rPr>
              <a:t>, drome, name</a:t>
            </a:r>
          </a:p>
          <a:p>
            <a:pPr>
              <a:lnSpc>
                <a:spcPts val="8708"/>
              </a:lnSpc>
            </a:pPr>
            <a:r>
              <a:rPr lang="en-US" sz="3922" dirty="0">
                <a:latin typeface="Canva Sans"/>
              </a:rPr>
              <a:t>14.</a:t>
            </a:r>
            <a:r>
              <a:rPr lang="en-US" sz="3922" dirty="0">
                <a:solidFill>
                  <a:srgbClr val="FEFEFE"/>
                </a:solidFill>
                <a:latin typeface="Canva Sans"/>
              </a:rPr>
              <a:t>    is </a:t>
            </a:r>
            <a:r>
              <a:rPr lang="en-US" sz="3922" dirty="0" err="1">
                <a:solidFill>
                  <a:srgbClr val="FEFEFE"/>
                </a:solidFill>
                <a:latin typeface="Canva Sans"/>
              </a:rPr>
              <a:t>deur</a:t>
            </a:r>
            <a:r>
              <a:rPr lang="en-US" sz="3922" dirty="0">
                <a:solidFill>
                  <a:srgbClr val="FEFEFE"/>
                </a:solidFill>
                <a:latin typeface="Canva Sans"/>
              </a:rPr>
              <a:t> die wind </a:t>
            </a:r>
            <a:r>
              <a:rPr lang="en-US" sz="3922" dirty="0" err="1">
                <a:solidFill>
                  <a:srgbClr val="FEFEFE"/>
                </a:solidFill>
                <a:latin typeface="Canva Sans"/>
              </a:rPr>
              <a:t>verwaai</a:t>
            </a:r>
            <a:r>
              <a:rPr lang="en-US" sz="3922" dirty="0">
                <a:solidFill>
                  <a:srgbClr val="FEFEFE"/>
                </a:solidFill>
                <a:latin typeface="Canva Sans"/>
              </a:rPr>
              <a:t>; </a:t>
            </a:r>
          </a:p>
          <a:p>
            <a:pPr>
              <a:lnSpc>
                <a:spcPts val="8708"/>
              </a:lnSpc>
            </a:pPr>
            <a:r>
              <a:rPr lang="en-US" sz="3922" dirty="0">
                <a:solidFill>
                  <a:srgbClr val="000000"/>
                </a:solidFill>
                <a:latin typeface="Canva Sans"/>
              </a:rPr>
              <a:t>15.    </a:t>
            </a:r>
            <a:r>
              <a:rPr lang="en-US" sz="3922" dirty="0" err="1">
                <a:solidFill>
                  <a:srgbClr val="000000"/>
                </a:solidFill>
                <a:latin typeface="Canva Sans"/>
              </a:rPr>
              <a:t>en</a:t>
            </a:r>
            <a:r>
              <a:rPr lang="en-US" sz="3922" dirty="0">
                <a:solidFill>
                  <a:srgbClr val="000000"/>
                </a:solidFill>
                <a:latin typeface="Canva Sans"/>
              </a:rPr>
              <a:t> </a:t>
            </a:r>
            <a:r>
              <a:rPr lang="en-US" sz="3922" dirty="0" err="1">
                <a:solidFill>
                  <a:srgbClr val="000000"/>
                </a:solidFill>
                <a:latin typeface="Canva Sans"/>
              </a:rPr>
              <a:t>waarheen</a:t>
            </a:r>
            <a:r>
              <a:rPr lang="en-US" sz="3922" dirty="0">
                <a:solidFill>
                  <a:srgbClr val="000000"/>
                </a:solidFill>
                <a:latin typeface="Canva Sans"/>
              </a:rPr>
              <a:t> al die </a:t>
            </a:r>
            <a:r>
              <a:rPr lang="en-US" sz="3922" dirty="0" err="1">
                <a:solidFill>
                  <a:srgbClr val="000000"/>
                </a:solidFill>
                <a:latin typeface="Canva Sans"/>
              </a:rPr>
              <a:t>woorde</a:t>
            </a:r>
            <a:r>
              <a:rPr lang="en-US" sz="3922" dirty="0">
                <a:solidFill>
                  <a:srgbClr val="000000"/>
                </a:solidFill>
                <a:latin typeface="Canva Sans"/>
              </a:rPr>
              <a:t> is,</a:t>
            </a:r>
          </a:p>
          <a:p>
            <a:pPr>
              <a:lnSpc>
                <a:spcPts val="8708"/>
              </a:lnSpc>
            </a:pPr>
            <a:r>
              <a:rPr lang="en-US" sz="3922" dirty="0">
                <a:solidFill>
                  <a:srgbClr val="000000"/>
                </a:solidFill>
                <a:latin typeface="Canva Sans"/>
              </a:rPr>
              <a:t>16.    sou net</a:t>
            </a:r>
            <a:r>
              <a:rPr lang="en-US" sz="3922" dirty="0">
                <a:solidFill>
                  <a:srgbClr val="FEFEFE"/>
                </a:solidFill>
                <a:latin typeface="Canva Sans"/>
              </a:rPr>
              <a:t> ’n </a:t>
            </a:r>
            <a:r>
              <a:rPr lang="en-US" sz="3922" dirty="0">
                <a:solidFill>
                  <a:srgbClr val="FEFEFE"/>
                </a:solidFill>
                <a:latin typeface="Canva Sans Bold"/>
              </a:rPr>
              <a:t>kind</a:t>
            </a:r>
            <a:r>
              <a:rPr lang="en-US" sz="3922" dirty="0">
                <a:solidFill>
                  <a:srgbClr val="1C191A"/>
                </a:solidFill>
                <a:latin typeface="Canva Sans Bold"/>
              </a:rPr>
              <a:t> </a:t>
            </a:r>
            <a:r>
              <a:rPr lang="en-US" sz="3922" dirty="0" err="1">
                <a:solidFill>
                  <a:srgbClr val="000000"/>
                </a:solidFill>
                <a:latin typeface="Canva Sans"/>
              </a:rPr>
              <a:t>kon</a:t>
            </a:r>
            <a:r>
              <a:rPr lang="en-US" sz="3922" dirty="0">
                <a:solidFill>
                  <a:srgbClr val="000000"/>
                </a:solidFill>
                <a:latin typeface="Canva Sans"/>
              </a:rPr>
              <a:t> </a:t>
            </a:r>
            <a:r>
              <a:rPr lang="en-US" sz="3922" dirty="0" err="1">
                <a:solidFill>
                  <a:srgbClr val="000000"/>
                </a:solidFill>
                <a:latin typeface="Canva Sans"/>
              </a:rPr>
              <a:t>raai</a:t>
            </a:r>
            <a:r>
              <a:rPr lang="en-US" sz="3922" dirty="0">
                <a:solidFill>
                  <a:srgbClr val="000000"/>
                </a:solidFill>
                <a:latin typeface="Canva Sans"/>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sp>
        <p:nvSpPr>
          <p:cNvPr id="2" name="TextBox 2"/>
          <p:cNvSpPr txBox="1"/>
          <p:nvPr/>
        </p:nvSpPr>
        <p:spPr>
          <a:xfrm>
            <a:off x="12999070" y="933450"/>
            <a:ext cx="4284936" cy="887095"/>
          </a:xfrm>
          <a:prstGeom prst="rect">
            <a:avLst/>
          </a:prstGeom>
        </p:spPr>
        <p:txBody>
          <a:bodyPr wrap="square" lIns="0" tIns="0" rIns="0" bIns="0" rtlCol="0" anchor="t">
            <a:spAutoFit/>
          </a:bodyPr>
          <a:lstStyle/>
          <a:p>
            <a:pPr algn="ctr">
              <a:lnSpc>
                <a:spcPts val="7279"/>
              </a:lnSpc>
            </a:pPr>
            <a:r>
              <a:rPr lang="en-US" sz="5199" dirty="0">
                <a:solidFill>
                  <a:srgbClr val="000000"/>
                </a:solidFill>
                <a:latin typeface="Canva Sans Bold"/>
              </a:rPr>
              <a:t>STROFE 5</a:t>
            </a:r>
          </a:p>
        </p:txBody>
      </p:sp>
      <p:sp>
        <p:nvSpPr>
          <p:cNvPr id="3" name="TextBox 3"/>
          <p:cNvSpPr txBox="1"/>
          <p:nvPr/>
        </p:nvSpPr>
        <p:spPr>
          <a:xfrm>
            <a:off x="13639801" y="1725295"/>
            <a:ext cx="3403104" cy="731521"/>
          </a:xfrm>
          <a:prstGeom prst="rect">
            <a:avLst/>
          </a:prstGeom>
        </p:spPr>
        <p:txBody>
          <a:bodyPr wrap="square" lIns="0" tIns="0" rIns="0" bIns="0" rtlCol="0" anchor="t">
            <a:spAutoFit/>
          </a:bodyPr>
          <a:lstStyle/>
          <a:p>
            <a:pPr algn="ctr">
              <a:lnSpc>
                <a:spcPts val="5879"/>
              </a:lnSpc>
            </a:pPr>
            <a:r>
              <a:rPr lang="en-US" sz="4199" dirty="0">
                <a:solidFill>
                  <a:srgbClr val="00BF63"/>
                </a:solidFill>
                <a:latin typeface="Archivo Black"/>
              </a:rPr>
              <a:t>REFREIN</a:t>
            </a:r>
          </a:p>
        </p:txBody>
      </p:sp>
      <p:grpSp>
        <p:nvGrpSpPr>
          <p:cNvPr id="4" name="Group 4"/>
          <p:cNvGrpSpPr/>
          <p:nvPr/>
        </p:nvGrpSpPr>
        <p:grpSpPr>
          <a:xfrm>
            <a:off x="6650592" y="3528883"/>
            <a:ext cx="2295543" cy="728127"/>
            <a:chOff x="0" y="0"/>
            <a:chExt cx="604588" cy="191770"/>
          </a:xfrm>
        </p:grpSpPr>
        <p:sp>
          <p:nvSpPr>
            <p:cNvPr id="5" name="Freeform 5"/>
            <p:cNvSpPr/>
            <p:nvPr/>
          </p:nvSpPr>
          <p:spPr>
            <a:xfrm>
              <a:off x="0" y="0"/>
              <a:ext cx="604588" cy="191770"/>
            </a:xfrm>
            <a:custGeom>
              <a:avLst/>
              <a:gdLst/>
              <a:ahLst/>
              <a:cxnLst/>
              <a:rect l="l" t="t" r="r" b="b"/>
              <a:pathLst>
                <a:path w="604588" h="191770">
                  <a:moveTo>
                    <a:pt x="0" y="0"/>
                  </a:moveTo>
                  <a:lnTo>
                    <a:pt x="604588" y="0"/>
                  </a:lnTo>
                  <a:lnTo>
                    <a:pt x="604588" y="191770"/>
                  </a:lnTo>
                  <a:lnTo>
                    <a:pt x="0" y="191770"/>
                  </a:lnTo>
                  <a:close/>
                </a:path>
              </a:pathLst>
            </a:custGeom>
            <a:solidFill>
              <a:srgbClr val="7ED957"/>
            </a:solidFill>
          </p:spPr>
          <p:txBody>
            <a:bodyPr/>
            <a:lstStyle/>
            <a:p>
              <a:endParaRPr lang="af-ZA"/>
            </a:p>
          </p:txBody>
        </p:sp>
        <p:sp>
          <p:nvSpPr>
            <p:cNvPr id="6" name="TextBox 6"/>
            <p:cNvSpPr txBox="1"/>
            <p:nvPr/>
          </p:nvSpPr>
          <p:spPr>
            <a:xfrm>
              <a:off x="0" y="-38100"/>
              <a:ext cx="604588" cy="229870"/>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4882112" y="1410774"/>
            <a:ext cx="4594106" cy="1124341"/>
            <a:chOff x="0" y="0"/>
            <a:chExt cx="1209970" cy="296123"/>
          </a:xfrm>
        </p:grpSpPr>
        <p:sp>
          <p:nvSpPr>
            <p:cNvPr id="8" name="Freeform 8"/>
            <p:cNvSpPr/>
            <p:nvPr/>
          </p:nvSpPr>
          <p:spPr>
            <a:xfrm>
              <a:off x="0" y="0"/>
              <a:ext cx="1209970" cy="296123"/>
            </a:xfrm>
            <a:custGeom>
              <a:avLst/>
              <a:gdLst/>
              <a:ahLst/>
              <a:cxnLst/>
              <a:rect l="l" t="t" r="r" b="b"/>
              <a:pathLst>
                <a:path w="1209970" h="296123">
                  <a:moveTo>
                    <a:pt x="0" y="0"/>
                  </a:moveTo>
                  <a:lnTo>
                    <a:pt x="1209970" y="0"/>
                  </a:lnTo>
                  <a:lnTo>
                    <a:pt x="1209970" y="296123"/>
                  </a:lnTo>
                  <a:lnTo>
                    <a:pt x="0" y="296123"/>
                  </a:lnTo>
                  <a:close/>
                </a:path>
              </a:pathLst>
            </a:custGeom>
            <a:solidFill>
              <a:srgbClr val="7ED957"/>
            </a:solidFill>
          </p:spPr>
          <p:txBody>
            <a:bodyPr/>
            <a:lstStyle/>
            <a:p>
              <a:endParaRPr lang="af-ZA"/>
            </a:p>
          </p:txBody>
        </p:sp>
        <p:sp>
          <p:nvSpPr>
            <p:cNvPr id="9" name="TextBox 9"/>
            <p:cNvSpPr txBox="1"/>
            <p:nvPr/>
          </p:nvSpPr>
          <p:spPr>
            <a:xfrm>
              <a:off x="0" y="-57150"/>
              <a:ext cx="1209970" cy="353273"/>
            </a:xfrm>
            <a:prstGeom prst="rect">
              <a:avLst/>
            </a:prstGeom>
          </p:spPr>
          <p:txBody>
            <a:bodyPr lIns="50800" tIns="50800" rIns="50800" bIns="50800" rtlCol="0" anchor="ctr"/>
            <a:lstStyle/>
            <a:p>
              <a:pPr algn="ctr">
                <a:lnSpc>
                  <a:spcPts val="3919"/>
                </a:lnSpc>
              </a:pPr>
              <a:r>
                <a:rPr lang="en-US" sz="2799">
                  <a:solidFill>
                    <a:srgbClr val="FFFFFF"/>
                  </a:solidFill>
                  <a:latin typeface="Canva Sans Bold"/>
                </a:rPr>
                <a:t>Alle mense wat nie rigting in die lewe vind nie.</a:t>
              </a:r>
            </a:p>
          </p:txBody>
        </p:sp>
      </p:grpSp>
      <p:sp>
        <p:nvSpPr>
          <p:cNvPr id="10" name="AutoShape 10"/>
          <p:cNvSpPr/>
          <p:nvPr/>
        </p:nvSpPr>
        <p:spPr>
          <a:xfrm>
            <a:off x="7179165" y="2535116"/>
            <a:ext cx="619198" cy="993767"/>
          </a:xfrm>
          <a:prstGeom prst="line">
            <a:avLst/>
          </a:prstGeom>
          <a:ln w="104775" cap="flat">
            <a:solidFill>
              <a:srgbClr val="7ED957"/>
            </a:solidFill>
            <a:prstDash val="solid"/>
            <a:headEnd type="none" w="sm" len="sm"/>
            <a:tailEnd type="arrow" w="med" len="sm"/>
          </a:ln>
        </p:spPr>
        <p:txBody>
          <a:bodyPr/>
          <a:lstStyle/>
          <a:p>
            <a:endParaRPr lang="af-ZA"/>
          </a:p>
        </p:txBody>
      </p:sp>
      <p:grpSp>
        <p:nvGrpSpPr>
          <p:cNvPr id="11" name="Group 11"/>
          <p:cNvGrpSpPr/>
          <p:nvPr/>
        </p:nvGrpSpPr>
        <p:grpSpPr>
          <a:xfrm>
            <a:off x="8346730" y="5710237"/>
            <a:ext cx="1057146" cy="728127"/>
            <a:chOff x="0" y="0"/>
            <a:chExt cx="278425" cy="191770"/>
          </a:xfrm>
        </p:grpSpPr>
        <p:sp>
          <p:nvSpPr>
            <p:cNvPr id="12" name="Freeform 12"/>
            <p:cNvSpPr/>
            <p:nvPr/>
          </p:nvSpPr>
          <p:spPr>
            <a:xfrm>
              <a:off x="0" y="0"/>
              <a:ext cx="278425" cy="191770"/>
            </a:xfrm>
            <a:custGeom>
              <a:avLst/>
              <a:gdLst/>
              <a:ahLst/>
              <a:cxnLst/>
              <a:rect l="l" t="t" r="r" b="b"/>
              <a:pathLst>
                <a:path w="278425" h="191770">
                  <a:moveTo>
                    <a:pt x="0" y="0"/>
                  </a:moveTo>
                  <a:lnTo>
                    <a:pt x="278425" y="0"/>
                  </a:lnTo>
                  <a:lnTo>
                    <a:pt x="278425" y="191770"/>
                  </a:lnTo>
                  <a:lnTo>
                    <a:pt x="0" y="191770"/>
                  </a:lnTo>
                  <a:close/>
                </a:path>
              </a:pathLst>
            </a:custGeom>
            <a:solidFill>
              <a:srgbClr val="FF66C4"/>
            </a:solidFill>
          </p:spPr>
          <p:txBody>
            <a:bodyPr/>
            <a:lstStyle/>
            <a:p>
              <a:endParaRPr lang="af-ZA"/>
            </a:p>
          </p:txBody>
        </p:sp>
        <p:sp>
          <p:nvSpPr>
            <p:cNvPr id="13" name="TextBox 13"/>
            <p:cNvSpPr txBox="1"/>
            <p:nvPr/>
          </p:nvSpPr>
          <p:spPr>
            <a:xfrm>
              <a:off x="0" y="-38100"/>
              <a:ext cx="278425" cy="229870"/>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288006" y="3526162"/>
            <a:ext cx="3990904" cy="1958431"/>
            <a:chOff x="0" y="0"/>
            <a:chExt cx="1051102" cy="515801"/>
          </a:xfrm>
        </p:grpSpPr>
        <p:sp>
          <p:nvSpPr>
            <p:cNvPr id="15" name="Freeform 15"/>
            <p:cNvSpPr/>
            <p:nvPr/>
          </p:nvSpPr>
          <p:spPr>
            <a:xfrm>
              <a:off x="0" y="0"/>
              <a:ext cx="1051102" cy="515801"/>
            </a:xfrm>
            <a:custGeom>
              <a:avLst/>
              <a:gdLst/>
              <a:ahLst/>
              <a:cxnLst/>
              <a:rect l="l" t="t" r="r" b="b"/>
              <a:pathLst>
                <a:path w="1051102" h="515801">
                  <a:moveTo>
                    <a:pt x="0" y="0"/>
                  </a:moveTo>
                  <a:lnTo>
                    <a:pt x="1051102" y="0"/>
                  </a:lnTo>
                  <a:lnTo>
                    <a:pt x="1051102" y="515801"/>
                  </a:lnTo>
                  <a:lnTo>
                    <a:pt x="0" y="515801"/>
                  </a:lnTo>
                  <a:close/>
                </a:path>
              </a:pathLst>
            </a:custGeom>
            <a:solidFill>
              <a:srgbClr val="FF66C4"/>
            </a:solidFill>
          </p:spPr>
          <p:txBody>
            <a:bodyPr/>
            <a:lstStyle/>
            <a:p>
              <a:endParaRPr lang="af-ZA"/>
            </a:p>
          </p:txBody>
        </p:sp>
        <p:sp>
          <p:nvSpPr>
            <p:cNvPr id="16" name="TextBox 16"/>
            <p:cNvSpPr txBox="1"/>
            <p:nvPr/>
          </p:nvSpPr>
          <p:spPr>
            <a:xfrm>
              <a:off x="0" y="-57150"/>
              <a:ext cx="1051102" cy="572951"/>
            </a:xfrm>
            <a:prstGeom prst="rect">
              <a:avLst/>
            </a:prstGeom>
          </p:spPr>
          <p:txBody>
            <a:bodyPr lIns="50800" tIns="50800" rIns="50800" bIns="50800" rtlCol="0" anchor="ctr"/>
            <a:lstStyle/>
            <a:p>
              <a:pPr algn="ctr">
                <a:lnSpc>
                  <a:spcPts val="3639"/>
                </a:lnSpc>
              </a:pPr>
              <a:r>
                <a:rPr lang="en-US" sz="2599">
                  <a:solidFill>
                    <a:srgbClr val="FFFFFF"/>
                  </a:solidFill>
                  <a:latin typeface="Canva Sans Bold"/>
                </a:rPr>
                <a:t>VERLEDE TYD</a:t>
              </a:r>
              <a:r>
                <a:rPr lang="en-US" sz="2599">
                  <a:solidFill>
                    <a:srgbClr val="FFFFFF"/>
                  </a:solidFill>
                  <a:latin typeface="Canva Sans"/>
                </a:rPr>
                <a:t>: Die swerwers het nie gevind waarvoor hulle gesoek het nie.</a:t>
              </a:r>
            </a:p>
          </p:txBody>
        </p:sp>
      </p:grpSp>
      <p:sp>
        <p:nvSpPr>
          <p:cNvPr id="17" name="AutoShape 17"/>
          <p:cNvSpPr/>
          <p:nvPr/>
        </p:nvSpPr>
        <p:spPr>
          <a:xfrm>
            <a:off x="2283458" y="5484593"/>
            <a:ext cx="6591845" cy="225643"/>
          </a:xfrm>
          <a:prstGeom prst="line">
            <a:avLst/>
          </a:prstGeom>
          <a:ln w="104775" cap="flat">
            <a:solidFill>
              <a:srgbClr val="FF66C4"/>
            </a:solidFill>
            <a:prstDash val="solid"/>
            <a:headEnd type="none" w="sm" len="sm"/>
            <a:tailEnd type="arrow" w="med" len="sm"/>
          </a:ln>
        </p:spPr>
        <p:txBody>
          <a:bodyPr/>
          <a:lstStyle/>
          <a:p>
            <a:endParaRPr lang="af-ZA"/>
          </a:p>
        </p:txBody>
      </p:sp>
      <p:grpSp>
        <p:nvGrpSpPr>
          <p:cNvPr id="18" name="Group 18"/>
          <p:cNvGrpSpPr/>
          <p:nvPr/>
        </p:nvGrpSpPr>
        <p:grpSpPr>
          <a:xfrm>
            <a:off x="15026117" y="6878132"/>
            <a:ext cx="3003845" cy="1124341"/>
            <a:chOff x="0" y="0"/>
            <a:chExt cx="791136" cy="296123"/>
          </a:xfrm>
        </p:grpSpPr>
        <p:sp>
          <p:nvSpPr>
            <p:cNvPr id="19" name="Freeform 19"/>
            <p:cNvSpPr/>
            <p:nvPr/>
          </p:nvSpPr>
          <p:spPr>
            <a:xfrm>
              <a:off x="0" y="0"/>
              <a:ext cx="791136" cy="296123"/>
            </a:xfrm>
            <a:custGeom>
              <a:avLst/>
              <a:gdLst/>
              <a:ahLst/>
              <a:cxnLst/>
              <a:rect l="l" t="t" r="r" b="b"/>
              <a:pathLst>
                <a:path w="791136" h="296123">
                  <a:moveTo>
                    <a:pt x="0" y="0"/>
                  </a:moveTo>
                  <a:lnTo>
                    <a:pt x="791136" y="0"/>
                  </a:lnTo>
                  <a:lnTo>
                    <a:pt x="791136" y="296123"/>
                  </a:lnTo>
                  <a:lnTo>
                    <a:pt x="0" y="296123"/>
                  </a:lnTo>
                  <a:close/>
                </a:path>
              </a:pathLst>
            </a:custGeom>
            <a:solidFill>
              <a:srgbClr val="964822"/>
            </a:solidFill>
          </p:spPr>
          <p:txBody>
            <a:bodyPr/>
            <a:lstStyle/>
            <a:p>
              <a:endParaRPr lang="af-ZA"/>
            </a:p>
          </p:txBody>
        </p:sp>
        <p:sp>
          <p:nvSpPr>
            <p:cNvPr id="20" name="TextBox 20"/>
            <p:cNvSpPr txBox="1"/>
            <p:nvPr/>
          </p:nvSpPr>
          <p:spPr>
            <a:xfrm>
              <a:off x="0" y="-57150"/>
              <a:ext cx="791136" cy="353273"/>
            </a:xfrm>
            <a:prstGeom prst="rect">
              <a:avLst/>
            </a:prstGeom>
          </p:spPr>
          <p:txBody>
            <a:bodyPr lIns="50800" tIns="50800" rIns="50800" bIns="50800" rtlCol="0" anchor="ctr"/>
            <a:lstStyle/>
            <a:p>
              <a:pPr algn="ctr">
                <a:lnSpc>
                  <a:spcPts val="3919"/>
                </a:lnSpc>
              </a:pPr>
              <a:r>
                <a:rPr lang="en-US" sz="2799">
                  <a:solidFill>
                    <a:srgbClr val="FFFFFF"/>
                  </a:solidFill>
                  <a:latin typeface="Canva Sans"/>
                </a:rPr>
                <a:t>Al die mense wat soekend is.</a:t>
              </a:r>
            </a:p>
          </p:txBody>
        </p:sp>
      </p:grpSp>
      <p:sp>
        <p:nvSpPr>
          <p:cNvPr id="21" name="AutoShape 21"/>
          <p:cNvSpPr/>
          <p:nvPr/>
        </p:nvSpPr>
        <p:spPr>
          <a:xfrm flipH="1" flipV="1">
            <a:off x="10741181" y="6438364"/>
            <a:ext cx="4284936" cy="1001940"/>
          </a:xfrm>
          <a:prstGeom prst="line">
            <a:avLst/>
          </a:prstGeom>
          <a:ln w="104775" cap="flat">
            <a:solidFill>
              <a:srgbClr val="964822"/>
            </a:solidFill>
            <a:prstDash val="solid"/>
            <a:headEnd type="none" w="sm" len="sm"/>
            <a:tailEnd type="arrow" w="med" len="sm"/>
          </a:ln>
        </p:spPr>
        <p:txBody>
          <a:bodyPr/>
          <a:lstStyle/>
          <a:p>
            <a:endParaRPr lang="af-ZA"/>
          </a:p>
        </p:txBody>
      </p:sp>
      <p:sp>
        <p:nvSpPr>
          <p:cNvPr id="22" name="TextBox 22"/>
          <p:cNvSpPr txBox="1"/>
          <p:nvPr/>
        </p:nvSpPr>
        <p:spPr>
          <a:xfrm>
            <a:off x="4475568" y="3138358"/>
            <a:ext cx="8941135" cy="4301945"/>
          </a:xfrm>
          <a:prstGeom prst="rect">
            <a:avLst/>
          </a:prstGeom>
        </p:spPr>
        <p:txBody>
          <a:bodyPr lIns="0" tIns="0" rIns="0" bIns="0" rtlCol="0" anchor="t">
            <a:spAutoFit/>
          </a:bodyPr>
          <a:lstStyle/>
          <a:p>
            <a:pPr>
              <a:lnSpc>
                <a:spcPts val="8708"/>
              </a:lnSpc>
            </a:pPr>
            <a:r>
              <a:rPr lang="en-US" sz="3922">
                <a:solidFill>
                  <a:srgbClr val="000000"/>
                </a:solidFill>
                <a:latin typeface="Canva Sans"/>
              </a:rPr>
              <a:t>9.      Van swerwers sonder rigting; </a:t>
            </a:r>
          </a:p>
          <a:p>
            <a:pPr>
              <a:lnSpc>
                <a:spcPts val="8708"/>
              </a:lnSpc>
            </a:pPr>
            <a:r>
              <a:rPr lang="en-US" sz="3922">
                <a:solidFill>
                  <a:srgbClr val="000000"/>
                </a:solidFill>
                <a:latin typeface="Canva Sans"/>
              </a:rPr>
              <a:t>10.    van soekers wat nooit vind ...</a:t>
            </a:r>
          </a:p>
          <a:p>
            <a:pPr>
              <a:lnSpc>
                <a:spcPts val="8708"/>
              </a:lnSpc>
            </a:pPr>
            <a:r>
              <a:rPr lang="en-US" sz="3922">
                <a:solidFill>
                  <a:srgbClr val="000000"/>
                </a:solidFill>
                <a:latin typeface="Canva Sans"/>
              </a:rPr>
              <a:t>11.    En eindelik was </a:t>
            </a:r>
            <a:r>
              <a:rPr lang="en-US" sz="3922" u="sng">
                <a:solidFill>
                  <a:srgbClr val="964822"/>
                </a:solidFill>
                <a:latin typeface="Canva Sans Bold"/>
              </a:rPr>
              <a:t>almal </a:t>
            </a:r>
            <a:r>
              <a:rPr lang="en-US" sz="3922">
                <a:solidFill>
                  <a:srgbClr val="000000"/>
                </a:solidFill>
                <a:latin typeface="Canva Sans"/>
              </a:rPr>
              <a:t>maar</a:t>
            </a:r>
          </a:p>
          <a:p>
            <a:pPr>
              <a:lnSpc>
                <a:spcPts val="8708"/>
              </a:lnSpc>
            </a:pPr>
            <a:r>
              <a:rPr lang="en-US" sz="3922">
                <a:solidFill>
                  <a:srgbClr val="000000"/>
                </a:solidFill>
                <a:latin typeface="Canva Sans"/>
              </a:rPr>
              <a:t>12.    kinders van die wind.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sp>
        <p:nvSpPr>
          <p:cNvPr id="2" name="TextBox 2"/>
          <p:cNvSpPr txBox="1"/>
          <p:nvPr/>
        </p:nvSpPr>
        <p:spPr>
          <a:xfrm>
            <a:off x="4486770" y="3113087"/>
            <a:ext cx="3209430" cy="580390"/>
          </a:xfrm>
          <a:prstGeom prst="rect">
            <a:avLst/>
          </a:prstGeom>
        </p:spPr>
        <p:txBody>
          <a:bodyPr wrap="square" lIns="0" tIns="0" rIns="0" bIns="0" rtlCol="0" anchor="t">
            <a:spAutoFit/>
          </a:bodyPr>
          <a:lstStyle/>
          <a:p>
            <a:pPr>
              <a:lnSpc>
                <a:spcPts val="4759"/>
              </a:lnSpc>
            </a:pPr>
            <a:r>
              <a:rPr lang="en-US" sz="3399" dirty="0" err="1">
                <a:solidFill>
                  <a:srgbClr val="000000"/>
                </a:solidFill>
                <a:latin typeface="Canva Sans Bold"/>
              </a:rPr>
              <a:t>Bronnelys</a:t>
            </a:r>
            <a:endParaRPr lang="en-US" sz="3399" dirty="0">
              <a:solidFill>
                <a:srgbClr val="000000"/>
              </a:solidFill>
              <a:latin typeface="Canva Sans Bold"/>
            </a:endParaRPr>
          </a:p>
        </p:txBody>
      </p:sp>
      <p:sp>
        <p:nvSpPr>
          <p:cNvPr id="3" name="TextBox 3"/>
          <p:cNvSpPr txBox="1"/>
          <p:nvPr/>
        </p:nvSpPr>
        <p:spPr>
          <a:xfrm>
            <a:off x="4486770" y="3998820"/>
            <a:ext cx="11860308" cy="905510"/>
          </a:xfrm>
          <a:prstGeom prst="rect">
            <a:avLst/>
          </a:prstGeom>
        </p:spPr>
        <p:txBody>
          <a:bodyPr lIns="0" tIns="0" rIns="0" bIns="0" rtlCol="0" anchor="t">
            <a:spAutoFit/>
          </a:bodyPr>
          <a:lstStyle/>
          <a:p>
            <a:pPr>
              <a:lnSpc>
                <a:spcPts val="3640"/>
              </a:lnSpc>
            </a:pPr>
            <a:r>
              <a:rPr lang="en-US" sz="2600">
                <a:solidFill>
                  <a:srgbClr val="000000"/>
                </a:solidFill>
                <a:latin typeface="Canva Sans"/>
              </a:rPr>
              <a:t>Ferreira, J. e.a.: </a:t>
            </a:r>
            <a:r>
              <a:rPr lang="en-US" sz="2600">
                <a:solidFill>
                  <a:srgbClr val="000000"/>
                </a:solidFill>
                <a:latin typeface="Canva Sans Italics"/>
              </a:rPr>
              <a:t>Vers en vlam - ‘n Poësiebloemlesing.</a:t>
            </a:r>
            <a:r>
              <a:rPr lang="en-US" sz="2600">
                <a:solidFill>
                  <a:srgbClr val="000000"/>
                </a:solidFill>
                <a:latin typeface="Canva Sans"/>
              </a:rPr>
              <a:t> Graad 10 Eerste Addisionele Taal. Human &amp; Rousseau, 2015.</a:t>
            </a:r>
          </a:p>
        </p:txBody>
      </p:sp>
      <p:sp>
        <p:nvSpPr>
          <p:cNvPr id="4" name="TextBox 4"/>
          <p:cNvSpPr txBox="1"/>
          <p:nvPr/>
        </p:nvSpPr>
        <p:spPr>
          <a:xfrm>
            <a:off x="4486770" y="5209130"/>
            <a:ext cx="11173237" cy="905511"/>
          </a:xfrm>
          <a:prstGeom prst="rect">
            <a:avLst/>
          </a:prstGeom>
        </p:spPr>
        <p:txBody>
          <a:bodyPr lIns="0" tIns="0" rIns="0" bIns="0" rtlCol="0" anchor="t">
            <a:spAutoFit/>
          </a:bodyPr>
          <a:lstStyle/>
          <a:p>
            <a:pPr>
              <a:lnSpc>
                <a:spcPts val="3639"/>
              </a:lnSpc>
              <a:spcBef>
                <a:spcPct val="0"/>
              </a:spcBef>
            </a:pPr>
            <a:r>
              <a:rPr lang="en-US" sz="2599">
                <a:solidFill>
                  <a:srgbClr val="000000"/>
                </a:solidFill>
                <a:latin typeface="Canva Sans"/>
              </a:rPr>
              <a:t>Best books: studiewerkgids. Saamgestel deur René Badenhorst, Marianne Ross, Ilna Stander en Wilreza Theron. Nb-uitgewers, 2016.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pic>
        <p:nvPicPr>
          <p:cNvPr id="2" name="Picture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rcRect/>
          <a:stretch>
            <a:fillRect/>
          </a:stretch>
        </p:blipFill>
        <p:spPr>
          <a:xfrm>
            <a:off x="715563" y="335757"/>
            <a:ext cx="16975535" cy="9548739"/>
          </a:xfrm>
          <a:prstGeom prst="rect">
            <a:avLst/>
          </a:prstGeom>
        </p:spPr>
      </p:pic>
    </p:spTree>
  </p:cSld>
  <p:clrMapOvr>
    <a:masterClrMapping/>
  </p:clrMapOvr>
  <p:timing>
    <p:tnLst>
      <p:par>
        <p:cTn id="1" dur="indefinite" restart="never" nodeType="tmRoot">
          <p:childTnLst>
            <p:video>
              <p:cMediaNode vol="100000">
                <p:cTn id="2"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pic>
        <p:nvPicPr>
          <p:cNvPr id="2" name="Picture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rcRect l="18987"/>
          <a:stretch>
            <a:fillRect/>
          </a:stretch>
        </p:blipFill>
        <p:spPr>
          <a:xfrm>
            <a:off x="11411544" y="1180535"/>
            <a:ext cx="5817939" cy="4052921"/>
          </a:xfrm>
          <a:prstGeom prst="rect">
            <a:avLst/>
          </a:prstGeom>
        </p:spPr>
      </p:pic>
      <p:sp>
        <p:nvSpPr>
          <p:cNvPr id="3" name="TextBox 3"/>
          <p:cNvSpPr txBox="1"/>
          <p:nvPr/>
        </p:nvSpPr>
        <p:spPr>
          <a:xfrm>
            <a:off x="1028700" y="933450"/>
            <a:ext cx="10629900" cy="887095"/>
          </a:xfrm>
          <a:prstGeom prst="rect">
            <a:avLst/>
          </a:prstGeom>
        </p:spPr>
        <p:txBody>
          <a:bodyPr wrap="square" lIns="0" tIns="0" rIns="0" bIns="0" rtlCol="0" anchor="t">
            <a:spAutoFit/>
          </a:bodyPr>
          <a:lstStyle/>
          <a:p>
            <a:pPr>
              <a:lnSpc>
                <a:spcPts val="7279"/>
              </a:lnSpc>
            </a:pPr>
            <a:r>
              <a:rPr lang="en-US" sz="5199">
                <a:solidFill>
                  <a:srgbClr val="000000"/>
                </a:solidFill>
                <a:latin typeface="Canva Sans Bold"/>
              </a:rPr>
              <a:t>TITEL: Kinders van die wind</a:t>
            </a:r>
          </a:p>
        </p:txBody>
      </p:sp>
      <p:sp>
        <p:nvSpPr>
          <p:cNvPr id="4" name="TextBox 4"/>
          <p:cNvSpPr txBox="1"/>
          <p:nvPr/>
        </p:nvSpPr>
        <p:spPr>
          <a:xfrm>
            <a:off x="1028700" y="2557705"/>
            <a:ext cx="9588360" cy="6847772"/>
          </a:xfrm>
          <a:prstGeom prst="rect">
            <a:avLst/>
          </a:prstGeom>
        </p:spPr>
        <p:txBody>
          <a:bodyPr lIns="0" tIns="0" rIns="0" bIns="0" rtlCol="0" anchor="t">
            <a:spAutoFit/>
          </a:bodyPr>
          <a:lstStyle/>
          <a:p>
            <a:pPr marL="753958" lvl="1" indent="-376979">
              <a:lnSpc>
                <a:spcPts val="4889"/>
              </a:lnSpc>
              <a:buFont typeface="Arial"/>
              <a:buChar char="•"/>
            </a:pPr>
            <a:r>
              <a:rPr lang="en-US" sz="2800" dirty="0">
                <a:solidFill>
                  <a:srgbClr val="000000"/>
                </a:solidFill>
                <a:latin typeface="Canva Sans"/>
              </a:rPr>
              <a:t>Die </a:t>
            </a:r>
            <a:r>
              <a:rPr lang="en-US" sz="2800" dirty="0" err="1">
                <a:solidFill>
                  <a:srgbClr val="000000"/>
                </a:solidFill>
                <a:latin typeface="Canva Sans"/>
              </a:rPr>
              <a:t>lewe</a:t>
            </a:r>
            <a:r>
              <a:rPr lang="en-US" sz="2800" dirty="0">
                <a:solidFill>
                  <a:srgbClr val="000000"/>
                </a:solidFill>
                <a:latin typeface="Canva Sans"/>
              </a:rPr>
              <a:t> is </a:t>
            </a:r>
            <a:r>
              <a:rPr lang="en-US" sz="2800" dirty="0" err="1">
                <a:solidFill>
                  <a:srgbClr val="000000"/>
                </a:solidFill>
                <a:latin typeface="Canva Sans"/>
              </a:rPr>
              <a:t>soos</a:t>
            </a:r>
            <a:r>
              <a:rPr lang="en-US" sz="2800" dirty="0">
                <a:solidFill>
                  <a:srgbClr val="000000"/>
                </a:solidFill>
                <a:latin typeface="Canva Sans"/>
              </a:rPr>
              <a:t> die wind wat </a:t>
            </a:r>
            <a:r>
              <a:rPr lang="en-US" sz="2800" dirty="0" err="1">
                <a:solidFill>
                  <a:srgbClr val="000000"/>
                </a:solidFill>
                <a:latin typeface="Canva Sans"/>
              </a:rPr>
              <a:t>ons</a:t>
            </a:r>
            <a:r>
              <a:rPr lang="en-US" sz="2800" dirty="0">
                <a:solidFill>
                  <a:srgbClr val="000000"/>
                </a:solidFill>
                <a:latin typeface="Canva Sans"/>
              </a:rPr>
              <a:t> </a:t>
            </a:r>
            <a:r>
              <a:rPr lang="en-US" sz="2800" dirty="0" err="1">
                <a:solidFill>
                  <a:srgbClr val="000000"/>
                </a:solidFill>
                <a:latin typeface="Canva Sans"/>
              </a:rPr>
              <a:t>rondwaai</a:t>
            </a:r>
            <a:r>
              <a:rPr lang="en-US" sz="2800" dirty="0">
                <a:solidFill>
                  <a:srgbClr val="000000"/>
                </a:solidFill>
                <a:latin typeface="Canva Sans"/>
              </a:rPr>
              <a:t> - </a:t>
            </a:r>
            <a:r>
              <a:rPr lang="en-US" sz="2800" dirty="0" err="1">
                <a:solidFill>
                  <a:srgbClr val="000000"/>
                </a:solidFill>
                <a:latin typeface="Canva Sans"/>
              </a:rPr>
              <a:t>ons</a:t>
            </a:r>
            <a:r>
              <a:rPr lang="en-US" sz="2800" dirty="0">
                <a:solidFill>
                  <a:srgbClr val="000000"/>
                </a:solidFill>
                <a:latin typeface="Canva Sans"/>
              </a:rPr>
              <a:t> </a:t>
            </a:r>
            <a:r>
              <a:rPr lang="en-US" sz="2800" dirty="0" err="1">
                <a:solidFill>
                  <a:srgbClr val="000000"/>
                </a:solidFill>
                <a:latin typeface="Canva Sans"/>
              </a:rPr>
              <a:t>sal</a:t>
            </a:r>
            <a:r>
              <a:rPr lang="en-US" sz="2800" dirty="0">
                <a:solidFill>
                  <a:srgbClr val="000000"/>
                </a:solidFill>
                <a:latin typeface="Canva Sans"/>
              </a:rPr>
              <a:t> nooit </a:t>
            </a:r>
            <a:r>
              <a:rPr lang="en-US" sz="2800" dirty="0" err="1">
                <a:solidFill>
                  <a:srgbClr val="000000"/>
                </a:solidFill>
                <a:latin typeface="Canva Sans"/>
              </a:rPr>
              <a:t>seker</a:t>
            </a:r>
            <a:r>
              <a:rPr lang="en-US" sz="2800" dirty="0">
                <a:solidFill>
                  <a:srgbClr val="000000"/>
                </a:solidFill>
                <a:latin typeface="Canva Sans"/>
              </a:rPr>
              <a:t> </a:t>
            </a:r>
            <a:r>
              <a:rPr lang="en-US" sz="2800" dirty="0" err="1">
                <a:solidFill>
                  <a:srgbClr val="000000"/>
                </a:solidFill>
                <a:latin typeface="Canva Sans"/>
              </a:rPr>
              <a:t>kan</a:t>
            </a:r>
            <a:r>
              <a:rPr lang="en-US" sz="2800" dirty="0">
                <a:solidFill>
                  <a:srgbClr val="000000"/>
                </a:solidFill>
                <a:latin typeface="Canva Sans"/>
              </a:rPr>
              <a:t> wees </a:t>
            </a:r>
            <a:r>
              <a:rPr lang="en-US" sz="2800" dirty="0" err="1">
                <a:solidFill>
                  <a:srgbClr val="000000"/>
                </a:solidFill>
                <a:latin typeface="Canva Sans"/>
              </a:rPr>
              <a:t>waarheen</a:t>
            </a:r>
            <a:r>
              <a:rPr lang="en-US" sz="2800" dirty="0">
                <a:solidFill>
                  <a:srgbClr val="000000"/>
                </a:solidFill>
                <a:latin typeface="Canva Sans"/>
              </a:rPr>
              <a:t> </a:t>
            </a:r>
            <a:r>
              <a:rPr lang="en-US" sz="2800" dirty="0" err="1">
                <a:solidFill>
                  <a:srgbClr val="000000"/>
                </a:solidFill>
                <a:latin typeface="Canva Sans"/>
              </a:rPr>
              <a:t>ons</a:t>
            </a:r>
            <a:r>
              <a:rPr lang="en-US" sz="2800" dirty="0">
                <a:solidFill>
                  <a:srgbClr val="000000"/>
                </a:solidFill>
                <a:latin typeface="Canva Sans"/>
              </a:rPr>
              <a:t> op pad is </a:t>
            </a:r>
            <a:r>
              <a:rPr lang="en-US" sz="2800" dirty="0" err="1">
                <a:solidFill>
                  <a:srgbClr val="000000"/>
                </a:solidFill>
                <a:latin typeface="Canva Sans"/>
              </a:rPr>
              <a:t>nie</a:t>
            </a:r>
            <a:r>
              <a:rPr lang="en-US" sz="2800" dirty="0">
                <a:solidFill>
                  <a:srgbClr val="000000"/>
                </a:solidFill>
                <a:latin typeface="Canva Sans"/>
              </a:rPr>
              <a:t>.</a:t>
            </a:r>
            <a:br>
              <a:rPr lang="en-US" sz="2800" dirty="0">
                <a:solidFill>
                  <a:srgbClr val="000000"/>
                </a:solidFill>
                <a:latin typeface="Canva Sans"/>
              </a:rPr>
            </a:br>
            <a:endParaRPr lang="en-US" sz="2800" dirty="0">
              <a:solidFill>
                <a:srgbClr val="000000"/>
              </a:solidFill>
              <a:latin typeface="Canva Sans"/>
            </a:endParaRPr>
          </a:p>
          <a:p>
            <a:pPr marL="753958" lvl="1" indent="-376979">
              <a:lnSpc>
                <a:spcPts val="4889"/>
              </a:lnSpc>
              <a:buFont typeface="Arial"/>
              <a:buChar char="•"/>
            </a:pPr>
            <a:r>
              <a:rPr lang="en-US" sz="2800" dirty="0">
                <a:solidFill>
                  <a:srgbClr val="000000"/>
                </a:solidFill>
                <a:latin typeface="Canva Sans"/>
              </a:rPr>
              <a:t>Ons is “</a:t>
            </a:r>
            <a:r>
              <a:rPr lang="en-US" sz="2800" dirty="0" err="1">
                <a:solidFill>
                  <a:srgbClr val="000000"/>
                </a:solidFill>
                <a:latin typeface="Canva Sans"/>
              </a:rPr>
              <a:t>swerwers</a:t>
            </a:r>
            <a:r>
              <a:rPr lang="en-US" sz="2800" dirty="0">
                <a:solidFill>
                  <a:srgbClr val="000000"/>
                </a:solidFill>
                <a:latin typeface="Canva Sans"/>
              </a:rPr>
              <a:t> sonder </a:t>
            </a:r>
            <a:r>
              <a:rPr lang="en-US" sz="2800" dirty="0" err="1">
                <a:solidFill>
                  <a:srgbClr val="000000"/>
                </a:solidFill>
                <a:latin typeface="Canva Sans"/>
              </a:rPr>
              <a:t>rigting</a:t>
            </a:r>
            <a:r>
              <a:rPr lang="en-US" sz="2800" dirty="0">
                <a:solidFill>
                  <a:srgbClr val="000000"/>
                </a:solidFill>
                <a:latin typeface="Canva Sans"/>
              </a:rPr>
              <a:t>” (</a:t>
            </a:r>
            <a:r>
              <a:rPr lang="en-US" sz="2800" dirty="0" err="1">
                <a:solidFill>
                  <a:srgbClr val="000000"/>
                </a:solidFill>
                <a:latin typeface="Canva Sans"/>
              </a:rPr>
              <a:t>versreël</a:t>
            </a:r>
            <a:r>
              <a:rPr lang="en-US" sz="2800" dirty="0">
                <a:solidFill>
                  <a:srgbClr val="000000"/>
                </a:solidFill>
                <a:latin typeface="Canva Sans"/>
              </a:rPr>
              <a:t> 9) </a:t>
            </a:r>
            <a:r>
              <a:rPr lang="en-US" sz="2800" dirty="0" err="1">
                <a:solidFill>
                  <a:srgbClr val="000000"/>
                </a:solidFill>
                <a:latin typeface="Canva Sans"/>
              </a:rPr>
              <a:t>en</a:t>
            </a:r>
            <a:r>
              <a:rPr lang="en-US" sz="2800" dirty="0">
                <a:solidFill>
                  <a:srgbClr val="000000"/>
                </a:solidFill>
                <a:latin typeface="Canva Sans"/>
              </a:rPr>
              <a:t> “</a:t>
            </a:r>
            <a:r>
              <a:rPr lang="en-US" sz="2800" dirty="0" err="1">
                <a:solidFill>
                  <a:srgbClr val="000000"/>
                </a:solidFill>
                <a:latin typeface="Canva Sans"/>
              </a:rPr>
              <a:t>soekers</a:t>
            </a:r>
            <a:r>
              <a:rPr lang="en-US" sz="2800" dirty="0">
                <a:solidFill>
                  <a:srgbClr val="000000"/>
                </a:solidFill>
                <a:latin typeface="Canva Sans"/>
              </a:rPr>
              <a:t> wat nooit </a:t>
            </a:r>
            <a:r>
              <a:rPr lang="en-US" sz="2800" dirty="0" err="1">
                <a:solidFill>
                  <a:srgbClr val="000000"/>
                </a:solidFill>
                <a:latin typeface="Canva Sans"/>
              </a:rPr>
              <a:t>vind</a:t>
            </a:r>
            <a:r>
              <a:rPr lang="en-US" sz="2800" dirty="0">
                <a:solidFill>
                  <a:srgbClr val="000000"/>
                </a:solidFill>
                <a:latin typeface="Canva Sans"/>
              </a:rPr>
              <a:t>” (</a:t>
            </a:r>
            <a:r>
              <a:rPr lang="en-US" sz="2800" dirty="0" err="1">
                <a:solidFill>
                  <a:srgbClr val="000000"/>
                </a:solidFill>
                <a:latin typeface="Canva Sans"/>
              </a:rPr>
              <a:t>versreël</a:t>
            </a:r>
            <a:r>
              <a:rPr lang="en-US" sz="2800" dirty="0">
                <a:solidFill>
                  <a:srgbClr val="000000"/>
                </a:solidFill>
                <a:latin typeface="Canva Sans"/>
              </a:rPr>
              <a:t> 10).</a:t>
            </a:r>
            <a:br>
              <a:rPr lang="en-US" sz="2800" dirty="0">
                <a:solidFill>
                  <a:srgbClr val="000000"/>
                </a:solidFill>
                <a:latin typeface="Canva Sans"/>
              </a:rPr>
            </a:br>
            <a:endParaRPr lang="en-US" sz="2800" dirty="0">
              <a:solidFill>
                <a:srgbClr val="000000"/>
              </a:solidFill>
              <a:latin typeface="Canva Sans"/>
            </a:endParaRPr>
          </a:p>
          <a:p>
            <a:pPr marL="753958" lvl="1" indent="-376979">
              <a:lnSpc>
                <a:spcPts val="4889"/>
              </a:lnSpc>
              <a:buFont typeface="Arial"/>
              <a:buChar char="•"/>
            </a:pPr>
            <a:r>
              <a:rPr lang="en-US" sz="2800" dirty="0" err="1">
                <a:solidFill>
                  <a:srgbClr val="000000"/>
                </a:solidFill>
                <a:latin typeface="Canva Sans Bold"/>
              </a:rPr>
              <a:t>Metafoor</a:t>
            </a:r>
            <a:r>
              <a:rPr lang="en-US" sz="2800" dirty="0">
                <a:solidFill>
                  <a:srgbClr val="000000"/>
                </a:solidFill>
                <a:latin typeface="Canva Sans"/>
              </a:rPr>
              <a:t>: Alle </a:t>
            </a:r>
            <a:r>
              <a:rPr lang="en-US" sz="2800" dirty="0" err="1">
                <a:solidFill>
                  <a:srgbClr val="000000"/>
                </a:solidFill>
                <a:latin typeface="Canva Sans"/>
              </a:rPr>
              <a:t>mense</a:t>
            </a:r>
            <a:r>
              <a:rPr lang="en-US" sz="2800" dirty="0">
                <a:solidFill>
                  <a:srgbClr val="000000"/>
                </a:solidFill>
                <a:latin typeface="Canva Sans"/>
              </a:rPr>
              <a:t> op </a:t>
            </a:r>
            <a:r>
              <a:rPr lang="en-US" sz="2800" dirty="0" err="1">
                <a:solidFill>
                  <a:srgbClr val="000000"/>
                </a:solidFill>
                <a:latin typeface="Canva Sans"/>
              </a:rPr>
              <a:t>aarde</a:t>
            </a:r>
            <a:r>
              <a:rPr lang="en-US" sz="2800" dirty="0">
                <a:solidFill>
                  <a:srgbClr val="000000"/>
                </a:solidFill>
                <a:latin typeface="Canva Sans"/>
              </a:rPr>
              <a:t> word </a:t>
            </a:r>
            <a:r>
              <a:rPr lang="en-US" sz="2800" dirty="0" err="1">
                <a:solidFill>
                  <a:srgbClr val="000000"/>
                </a:solidFill>
                <a:latin typeface="Canva Sans"/>
              </a:rPr>
              <a:t>deur</a:t>
            </a:r>
            <a:r>
              <a:rPr lang="en-US" sz="2800" dirty="0">
                <a:solidFill>
                  <a:srgbClr val="000000"/>
                </a:solidFill>
                <a:latin typeface="Canva Sans"/>
              </a:rPr>
              <a:t> die </a:t>
            </a:r>
            <a:r>
              <a:rPr lang="en-US" sz="2800" dirty="0" err="1">
                <a:solidFill>
                  <a:srgbClr val="000000"/>
                </a:solidFill>
                <a:latin typeface="Canva Sans"/>
              </a:rPr>
              <a:t>lewe</a:t>
            </a:r>
            <a:r>
              <a:rPr lang="en-US" sz="2800" dirty="0">
                <a:solidFill>
                  <a:srgbClr val="000000"/>
                </a:solidFill>
                <a:latin typeface="Canva Sans"/>
              </a:rPr>
              <a:t> op </a:t>
            </a:r>
            <a:r>
              <a:rPr lang="en-US" sz="2800" dirty="0" err="1">
                <a:solidFill>
                  <a:srgbClr val="000000"/>
                </a:solidFill>
                <a:latin typeface="Canva Sans"/>
              </a:rPr>
              <a:t>verskillende</a:t>
            </a:r>
            <a:r>
              <a:rPr lang="en-US" sz="2800" dirty="0">
                <a:solidFill>
                  <a:srgbClr val="000000"/>
                </a:solidFill>
                <a:latin typeface="Canva Sans"/>
              </a:rPr>
              <a:t> </a:t>
            </a:r>
            <a:r>
              <a:rPr lang="en-US" sz="2800" dirty="0" err="1">
                <a:solidFill>
                  <a:srgbClr val="000000"/>
                </a:solidFill>
                <a:latin typeface="Canva Sans"/>
              </a:rPr>
              <a:t>paadjies</a:t>
            </a:r>
            <a:r>
              <a:rPr lang="en-US" sz="2800" dirty="0">
                <a:solidFill>
                  <a:srgbClr val="000000"/>
                </a:solidFill>
                <a:latin typeface="Canva Sans"/>
              </a:rPr>
              <a:t> </a:t>
            </a:r>
            <a:r>
              <a:rPr lang="en-US" sz="2800" dirty="0" err="1">
                <a:solidFill>
                  <a:srgbClr val="000000"/>
                </a:solidFill>
                <a:latin typeface="Canva Sans"/>
              </a:rPr>
              <a:t>gevat</a:t>
            </a:r>
            <a:r>
              <a:rPr lang="en-US" sz="2800" dirty="0">
                <a:solidFill>
                  <a:srgbClr val="000000"/>
                </a:solidFill>
                <a:latin typeface="Canva Sans"/>
              </a:rPr>
              <a:t>. </a:t>
            </a:r>
            <a:r>
              <a:rPr lang="en-US" sz="2800" dirty="0" err="1">
                <a:solidFill>
                  <a:srgbClr val="000000"/>
                </a:solidFill>
                <a:latin typeface="Canva Sans"/>
              </a:rPr>
              <a:t>Niemand</a:t>
            </a:r>
            <a:r>
              <a:rPr lang="en-US" sz="2800" dirty="0">
                <a:solidFill>
                  <a:srgbClr val="000000"/>
                </a:solidFill>
                <a:latin typeface="Canva Sans"/>
              </a:rPr>
              <a:t> se </a:t>
            </a:r>
            <a:r>
              <a:rPr lang="en-US" sz="2800" dirty="0" err="1">
                <a:solidFill>
                  <a:srgbClr val="000000"/>
                </a:solidFill>
                <a:latin typeface="Canva Sans"/>
              </a:rPr>
              <a:t>lewenspad</a:t>
            </a:r>
            <a:r>
              <a:rPr lang="en-US" sz="2800" dirty="0">
                <a:solidFill>
                  <a:srgbClr val="000000"/>
                </a:solidFill>
                <a:latin typeface="Canva Sans"/>
              </a:rPr>
              <a:t> is </a:t>
            </a:r>
            <a:r>
              <a:rPr lang="en-US" sz="2800" dirty="0" err="1">
                <a:solidFill>
                  <a:srgbClr val="000000"/>
                </a:solidFill>
                <a:latin typeface="Canva Sans"/>
              </a:rPr>
              <a:t>vooruit</a:t>
            </a:r>
            <a:r>
              <a:rPr lang="en-US" sz="2800" dirty="0">
                <a:solidFill>
                  <a:srgbClr val="000000"/>
                </a:solidFill>
                <a:latin typeface="Canva Sans"/>
              </a:rPr>
              <a:t> </a:t>
            </a:r>
            <a:r>
              <a:rPr lang="en-US" sz="2800" dirty="0" err="1">
                <a:solidFill>
                  <a:srgbClr val="000000"/>
                </a:solidFill>
                <a:latin typeface="Canva Sans"/>
              </a:rPr>
              <a:t>voorspelbaar</a:t>
            </a:r>
            <a:r>
              <a:rPr lang="en-US" sz="2800" dirty="0">
                <a:solidFill>
                  <a:srgbClr val="000000"/>
                </a:solidFill>
                <a:latin typeface="Canva Sans"/>
              </a:rPr>
              <a:t> </a:t>
            </a:r>
            <a:r>
              <a:rPr lang="en-US" sz="2800" dirty="0" err="1">
                <a:solidFill>
                  <a:srgbClr val="000000"/>
                </a:solidFill>
                <a:latin typeface="Canva Sans"/>
              </a:rPr>
              <a:t>nie</a:t>
            </a:r>
            <a:r>
              <a:rPr lang="en-US" sz="2800" dirty="0">
                <a:solidFill>
                  <a:srgbClr val="000000"/>
                </a:solidFill>
                <a:latin typeface="Canva Sans"/>
              </a:rPr>
              <a:t>. Net </a:t>
            </a:r>
            <a:r>
              <a:rPr lang="en-US" sz="2800" dirty="0" err="1">
                <a:solidFill>
                  <a:srgbClr val="000000"/>
                </a:solidFill>
                <a:latin typeface="Canva Sans"/>
              </a:rPr>
              <a:t>soos</a:t>
            </a:r>
            <a:r>
              <a:rPr lang="en-US" sz="2800" dirty="0">
                <a:solidFill>
                  <a:srgbClr val="000000"/>
                </a:solidFill>
                <a:latin typeface="Canva Sans"/>
              </a:rPr>
              <a:t> die wind </a:t>
            </a:r>
            <a:r>
              <a:rPr lang="en-US" sz="2800" dirty="0" err="1">
                <a:solidFill>
                  <a:srgbClr val="000000"/>
                </a:solidFill>
                <a:latin typeface="Canva Sans"/>
              </a:rPr>
              <a:t>iets</a:t>
            </a:r>
            <a:r>
              <a:rPr lang="en-US" sz="2800" dirty="0">
                <a:solidFill>
                  <a:srgbClr val="000000"/>
                </a:solidFill>
                <a:latin typeface="Canva Sans"/>
              </a:rPr>
              <a:t> </a:t>
            </a:r>
            <a:r>
              <a:rPr lang="en-US" sz="2800" dirty="0" err="1">
                <a:solidFill>
                  <a:srgbClr val="000000"/>
                </a:solidFill>
                <a:latin typeface="Canva Sans"/>
              </a:rPr>
              <a:t>rondwaai</a:t>
            </a:r>
            <a:r>
              <a:rPr lang="en-US" sz="2800" dirty="0">
                <a:solidFill>
                  <a:srgbClr val="000000"/>
                </a:solidFill>
                <a:latin typeface="Canva Sans"/>
              </a:rPr>
              <a:t>, is </a:t>
            </a:r>
            <a:r>
              <a:rPr lang="en-US" sz="2800" dirty="0" err="1">
                <a:solidFill>
                  <a:srgbClr val="000000"/>
                </a:solidFill>
                <a:latin typeface="Canva Sans"/>
              </a:rPr>
              <a:t>dit</a:t>
            </a:r>
            <a:r>
              <a:rPr lang="en-US" sz="2800" dirty="0">
                <a:solidFill>
                  <a:srgbClr val="000000"/>
                </a:solidFill>
                <a:latin typeface="Canva Sans"/>
              </a:rPr>
              <a:t> </a:t>
            </a:r>
            <a:r>
              <a:rPr lang="en-US" sz="2800" dirty="0" err="1">
                <a:solidFill>
                  <a:srgbClr val="000000"/>
                </a:solidFill>
                <a:latin typeface="Canva Sans"/>
              </a:rPr>
              <a:t>asof</a:t>
            </a:r>
            <a:r>
              <a:rPr lang="en-US" sz="2800" dirty="0">
                <a:solidFill>
                  <a:srgbClr val="000000"/>
                </a:solidFill>
                <a:latin typeface="Canva Sans"/>
              </a:rPr>
              <a:t> die </a:t>
            </a:r>
            <a:r>
              <a:rPr lang="en-US" sz="2800" dirty="0" err="1">
                <a:solidFill>
                  <a:srgbClr val="000000"/>
                </a:solidFill>
                <a:latin typeface="Canva Sans"/>
              </a:rPr>
              <a:t>lewe</a:t>
            </a:r>
            <a:r>
              <a:rPr lang="en-US" sz="2800" dirty="0">
                <a:solidFill>
                  <a:srgbClr val="000000"/>
                </a:solidFill>
                <a:latin typeface="Canva Sans"/>
              </a:rPr>
              <a:t> </a:t>
            </a:r>
            <a:r>
              <a:rPr lang="en-US" sz="2800" dirty="0" err="1">
                <a:solidFill>
                  <a:srgbClr val="000000"/>
                </a:solidFill>
                <a:latin typeface="Canva Sans"/>
              </a:rPr>
              <a:t>ons</a:t>
            </a:r>
            <a:r>
              <a:rPr lang="en-US" sz="2800" dirty="0">
                <a:solidFill>
                  <a:srgbClr val="000000"/>
                </a:solidFill>
                <a:latin typeface="Canva Sans"/>
              </a:rPr>
              <a:t> as </a:t>
            </a:r>
            <a:r>
              <a:rPr lang="en-US" sz="2800" dirty="0" err="1">
                <a:solidFill>
                  <a:srgbClr val="000000"/>
                </a:solidFill>
                <a:latin typeface="Canva Sans"/>
              </a:rPr>
              <a:t>mense</a:t>
            </a:r>
            <a:r>
              <a:rPr lang="en-US" sz="2800" dirty="0">
                <a:solidFill>
                  <a:srgbClr val="000000"/>
                </a:solidFill>
                <a:latin typeface="Canva Sans"/>
              </a:rPr>
              <a:t> </a:t>
            </a:r>
            <a:r>
              <a:rPr lang="en-US" sz="2800" dirty="0" err="1">
                <a:solidFill>
                  <a:srgbClr val="000000"/>
                </a:solidFill>
                <a:latin typeface="Canva Sans"/>
              </a:rPr>
              <a:t>rondwaai</a:t>
            </a:r>
            <a:r>
              <a:rPr lang="en-US" sz="2800" dirty="0">
                <a:solidFill>
                  <a:srgbClr val="000000"/>
                </a:solidFill>
                <a:latin typeface="Canva Sans"/>
              </a:rPr>
              <a:t>.</a:t>
            </a:r>
          </a:p>
        </p:txBody>
      </p:sp>
      <p:pic>
        <p:nvPicPr>
          <p:cNvPr id="6" name="Picture 5">
            <a:extLst>
              <a:ext uri="{FF2B5EF4-FFF2-40B4-BE49-F238E27FC236}">
                <a16:creationId xmlns:a16="http://schemas.microsoft.com/office/drawing/2014/main" id="{7A5B74E1-AE61-746B-2F50-A44277EB7BD1}"/>
              </a:ext>
            </a:extLst>
          </p:cNvPr>
          <p:cNvPicPr>
            <a:picLocks noChangeAspect="1"/>
          </p:cNvPicPr>
          <p:nvPr/>
        </p:nvPicPr>
        <p:blipFill>
          <a:blip r:embed="rId5"/>
          <a:stretch>
            <a:fillRect/>
          </a:stretch>
        </p:blipFill>
        <p:spPr>
          <a:xfrm>
            <a:off x="12115800" y="5702350"/>
            <a:ext cx="5334000" cy="4142154"/>
          </a:xfrm>
          <a:prstGeom prst="rect">
            <a:avLst/>
          </a:prstGeom>
        </p:spPr>
      </p:pic>
    </p:spTree>
  </p:cSld>
  <p:clrMapOvr>
    <a:masterClrMapping/>
  </p:clrMapOvr>
  <p:timing>
    <p:tnLst>
      <p:par>
        <p:cTn id="1" dur="indefinite" restart="never" nodeType="tmRoot">
          <p:childTnLst>
            <p:video>
              <p:cMediaNode vol="100000">
                <p:cTn id="2"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7318200-A9DF-6A85-BB4E-713CD7A1A412}"/>
              </a:ext>
            </a:extLst>
          </p:cNvPr>
          <p:cNvPicPr>
            <a:picLocks noChangeAspect="1"/>
          </p:cNvPicPr>
          <p:nvPr/>
        </p:nvPicPr>
        <p:blipFill>
          <a:blip r:embed="rId2"/>
          <a:stretch>
            <a:fillRect/>
          </a:stretch>
        </p:blipFill>
        <p:spPr>
          <a:xfrm>
            <a:off x="299452" y="6791603"/>
            <a:ext cx="4501148" cy="3495397"/>
          </a:xfrm>
          <a:prstGeom prst="rect">
            <a:avLst/>
          </a:prstGeom>
        </p:spPr>
      </p:pic>
      <p:sp>
        <p:nvSpPr>
          <p:cNvPr id="2" name="Freeform 2"/>
          <p:cNvSpPr/>
          <p:nvPr/>
        </p:nvSpPr>
        <p:spPr>
          <a:xfrm>
            <a:off x="539477" y="9182751"/>
            <a:ext cx="3680831" cy="1104249"/>
          </a:xfrm>
          <a:custGeom>
            <a:avLst/>
            <a:gdLst/>
            <a:ahLst/>
            <a:cxnLst/>
            <a:rect l="l" t="t" r="r" b="b"/>
            <a:pathLst>
              <a:path w="3680831" h="1104249">
                <a:moveTo>
                  <a:pt x="0" y="0"/>
                </a:moveTo>
                <a:lnTo>
                  <a:pt x="3680831" y="0"/>
                </a:lnTo>
                <a:lnTo>
                  <a:pt x="3680831" y="1104249"/>
                </a:lnTo>
                <a:lnTo>
                  <a:pt x="0" y="11042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af-ZA"/>
          </a:p>
        </p:txBody>
      </p:sp>
      <p:sp>
        <p:nvSpPr>
          <p:cNvPr id="3" name="Freeform 3"/>
          <p:cNvSpPr/>
          <p:nvPr/>
        </p:nvSpPr>
        <p:spPr>
          <a:xfrm>
            <a:off x="13383154" y="6127335"/>
            <a:ext cx="3055239" cy="4114800"/>
          </a:xfrm>
          <a:custGeom>
            <a:avLst/>
            <a:gdLst/>
            <a:ahLst/>
            <a:cxnLst/>
            <a:rect l="l" t="t" r="r" b="b"/>
            <a:pathLst>
              <a:path w="3055239" h="4114800">
                <a:moveTo>
                  <a:pt x="0" y="0"/>
                </a:moveTo>
                <a:lnTo>
                  <a:pt x="3055239" y="0"/>
                </a:lnTo>
                <a:lnTo>
                  <a:pt x="3055239"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af-ZA"/>
          </a:p>
        </p:txBody>
      </p:sp>
      <p:sp>
        <p:nvSpPr>
          <p:cNvPr id="4" name="TextBox 4"/>
          <p:cNvSpPr txBox="1"/>
          <p:nvPr/>
        </p:nvSpPr>
        <p:spPr>
          <a:xfrm>
            <a:off x="1028700" y="933450"/>
            <a:ext cx="12354454" cy="887095"/>
          </a:xfrm>
          <a:prstGeom prst="rect">
            <a:avLst/>
          </a:prstGeom>
        </p:spPr>
        <p:txBody>
          <a:bodyPr wrap="square" lIns="0" tIns="0" rIns="0" bIns="0" rtlCol="0" anchor="t">
            <a:spAutoFit/>
          </a:bodyPr>
          <a:lstStyle/>
          <a:p>
            <a:pPr>
              <a:lnSpc>
                <a:spcPts val="7279"/>
              </a:lnSpc>
            </a:pPr>
            <a:r>
              <a:rPr lang="en-US" sz="5199" dirty="0">
                <a:solidFill>
                  <a:srgbClr val="000000"/>
                </a:solidFill>
                <a:latin typeface="Canva Sans Bold"/>
              </a:rPr>
              <a:t>KONTEKS VAN DIE GEDIG</a:t>
            </a:r>
          </a:p>
        </p:txBody>
      </p:sp>
      <p:sp>
        <p:nvSpPr>
          <p:cNvPr id="5" name="TextBox 5"/>
          <p:cNvSpPr txBox="1"/>
          <p:nvPr/>
        </p:nvSpPr>
        <p:spPr>
          <a:xfrm>
            <a:off x="1028700" y="2225325"/>
            <a:ext cx="15695006" cy="4260910"/>
          </a:xfrm>
          <a:prstGeom prst="rect">
            <a:avLst/>
          </a:prstGeom>
        </p:spPr>
        <p:txBody>
          <a:bodyPr lIns="0" tIns="0" rIns="0" bIns="0" rtlCol="0" anchor="t">
            <a:spAutoFit/>
          </a:bodyPr>
          <a:lstStyle/>
          <a:p>
            <a:pPr marL="734059" lvl="1" indent="-367030">
              <a:lnSpc>
                <a:spcPts val="4759"/>
              </a:lnSpc>
              <a:buFont typeface="Arial"/>
              <a:buChar char="•"/>
            </a:pPr>
            <a:r>
              <a:rPr lang="en-US" sz="3200" dirty="0">
                <a:solidFill>
                  <a:srgbClr val="000000"/>
                </a:solidFill>
                <a:latin typeface="Canva Sans"/>
              </a:rPr>
              <a:t>Die </a:t>
            </a:r>
            <a:r>
              <a:rPr lang="en-US" sz="3200" dirty="0" err="1">
                <a:solidFill>
                  <a:srgbClr val="000000"/>
                </a:solidFill>
                <a:latin typeface="Canva Sans"/>
              </a:rPr>
              <a:t>spreker</a:t>
            </a:r>
            <a:r>
              <a:rPr lang="en-US" sz="3200" dirty="0">
                <a:solidFill>
                  <a:srgbClr val="000000"/>
                </a:solidFill>
                <a:latin typeface="Canva Sans"/>
              </a:rPr>
              <a:t> </a:t>
            </a:r>
            <a:r>
              <a:rPr lang="en-US" sz="3200" dirty="0" err="1">
                <a:solidFill>
                  <a:srgbClr val="000000"/>
                </a:solidFill>
                <a:latin typeface="Canva Sans"/>
              </a:rPr>
              <a:t>kom</a:t>
            </a:r>
            <a:r>
              <a:rPr lang="en-US" sz="3200" dirty="0">
                <a:solidFill>
                  <a:srgbClr val="000000"/>
                </a:solidFill>
                <a:latin typeface="Canva Sans"/>
              </a:rPr>
              <a:t> tot die </a:t>
            </a:r>
            <a:r>
              <a:rPr lang="en-US" sz="3200" dirty="0" err="1">
                <a:solidFill>
                  <a:srgbClr val="000000"/>
                </a:solidFill>
                <a:latin typeface="Canva Sans"/>
              </a:rPr>
              <a:t>gevolgtrekking</a:t>
            </a:r>
            <a:r>
              <a:rPr lang="en-US" sz="3200" dirty="0">
                <a:solidFill>
                  <a:srgbClr val="000000"/>
                </a:solidFill>
                <a:latin typeface="Canva Sans"/>
              </a:rPr>
              <a:t> </a:t>
            </a:r>
            <a:r>
              <a:rPr lang="en-US" sz="3200" dirty="0" err="1">
                <a:solidFill>
                  <a:srgbClr val="000000"/>
                </a:solidFill>
                <a:latin typeface="Canva Sans"/>
              </a:rPr>
              <a:t>dat</a:t>
            </a:r>
            <a:r>
              <a:rPr lang="en-US" sz="3200" dirty="0">
                <a:solidFill>
                  <a:srgbClr val="000000"/>
                </a:solidFill>
                <a:latin typeface="Canva Sans"/>
              </a:rPr>
              <a:t> </a:t>
            </a:r>
            <a:r>
              <a:rPr lang="en-US" sz="3200" dirty="0" err="1">
                <a:solidFill>
                  <a:srgbClr val="000000"/>
                </a:solidFill>
                <a:latin typeface="Canva Sans"/>
              </a:rPr>
              <a:t>mense</a:t>
            </a:r>
            <a:r>
              <a:rPr lang="en-US" sz="3200" dirty="0">
                <a:solidFill>
                  <a:srgbClr val="000000"/>
                </a:solidFill>
                <a:latin typeface="Canva Sans"/>
              </a:rPr>
              <a:t> </a:t>
            </a:r>
            <a:r>
              <a:rPr lang="en-US" sz="3200" dirty="0" err="1">
                <a:solidFill>
                  <a:srgbClr val="000000"/>
                </a:solidFill>
                <a:latin typeface="Canva Sans"/>
              </a:rPr>
              <a:t>deur</a:t>
            </a:r>
            <a:r>
              <a:rPr lang="en-US" sz="3200" dirty="0">
                <a:solidFill>
                  <a:srgbClr val="000000"/>
                </a:solidFill>
                <a:latin typeface="Canva Sans"/>
              </a:rPr>
              <a:t> al die </a:t>
            </a:r>
            <a:r>
              <a:rPr lang="en-US" sz="3200" dirty="0" err="1">
                <a:solidFill>
                  <a:srgbClr val="000000"/>
                </a:solidFill>
                <a:latin typeface="Canva Sans"/>
              </a:rPr>
              <a:t>jare</a:t>
            </a:r>
            <a:r>
              <a:rPr lang="en-US" sz="3200" dirty="0">
                <a:solidFill>
                  <a:srgbClr val="000000"/>
                </a:solidFill>
                <a:latin typeface="Canva Sans"/>
              </a:rPr>
              <a:t> </a:t>
            </a:r>
            <a:r>
              <a:rPr lang="en-US" sz="3200" dirty="0" err="1">
                <a:solidFill>
                  <a:srgbClr val="000000"/>
                </a:solidFill>
                <a:latin typeface="Canva Sans"/>
              </a:rPr>
              <a:t>eintlik</a:t>
            </a:r>
            <a:r>
              <a:rPr lang="en-US" sz="3200" dirty="0">
                <a:solidFill>
                  <a:srgbClr val="000000"/>
                </a:solidFill>
                <a:latin typeface="Canva Sans"/>
              </a:rPr>
              <a:t> maar </a:t>
            </a:r>
            <a:r>
              <a:rPr lang="en-US" sz="3200" dirty="0" err="1">
                <a:solidFill>
                  <a:srgbClr val="000000"/>
                </a:solidFill>
                <a:latin typeface="Canva Sans"/>
              </a:rPr>
              <a:t>rondlopers</a:t>
            </a:r>
            <a:r>
              <a:rPr lang="en-US" sz="3200" dirty="0">
                <a:solidFill>
                  <a:srgbClr val="000000"/>
                </a:solidFill>
                <a:latin typeface="Canva Sans"/>
              </a:rPr>
              <a:t> of “</a:t>
            </a:r>
            <a:r>
              <a:rPr lang="en-US" sz="3200" dirty="0" err="1">
                <a:solidFill>
                  <a:srgbClr val="000000"/>
                </a:solidFill>
                <a:latin typeface="Canva Sans"/>
              </a:rPr>
              <a:t>kinders</a:t>
            </a:r>
            <a:r>
              <a:rPr lang="en-US" sz="3200" dirty="0">
                <a:solidFill>
                  <a:srgbClr val="000000"/>
                </a:solidFill>
                <a:latin typeface="Canva Sans"/>
              </a:rPr>
              <a:t> van die wind” is </a:t>
            </a:r>
            <a:r>
              <a:rPr lang="en-US" sz="3200" dirty="0" err="1">
                <a:solidFill>
                  <a:srgbClr val="000000"/>
                </a:solidFill>
                <a:latin typeface="Canva Sans"/>
              </a:rPr>
              <a:t>omdat</a:t>
            </a:r>
            <a:r>
              <a:rPr lang="en-US" sz="3200" dirty="0">
                <a:solidFill>
                  <a:srgbClr val="000000"/>
                </a:solidFill>
                <a:latin typeface="Canva Sans"/>
              </a:rPr>
              <a:t> </a:t>
            </a:r>
            <a:r>
              <a:rPr lang="en-US" sz="3200" dirty="0" err="1">
                <a:solidFill>
                  <a:srgbClr val="000000"/>
                </a:solidFill>
                <a:latin typeface="Canva Sans"/>
              </a:rPr>
              <a:t>hulle</a:t>
            </a:r>
            <a:r>
              <a:rPr lang="en-US" sz="3200" dirty="0">
                <a:solidFill>
                  <a:srgbClr val="000000"/>
                </a:solidFill>
                <a:latin typeface="Canva Sans"/>
              </a:rPr>
              <a:t> </a:t>
            </a:r>
            <a:r>
              <a:rPr lang="en-US" sz="3200" dirty="0" err="1">
                <a:solidFill>
                  <a:srgbClr val="000000"/>
                </a:solidFill>
                <a:latin typeface="Canva Sans"/>
              </a:rPr>
              <a:t>nie</a:t>
            </a:r>
            <a:r>
              <a:rPr lang="en-US" sz="3200" dirty="0">
                <a:solidFill>
                  <a:srgbClr val="000000"/>
                </a:solidFill>
                <a:latin typeface="Canva Sans"/>
              </a:rPr>
              <a:t> </a:t>
            </a:r>
            <a:r>
              <a:rPr lang="en-US" sz="3200" dirty="0" err="1">
                <a:solidFill>
                  <a:srgbClr val="000000"/>
                </a:solidFill>
                <a:latin typeface="Canva Sans"/>
              </a:rPr>
              <a:t>rigting</a:t>
            </a:r>
            <a:r>
              <a:rPr lang="en-US" sz="3200" dirty="0">
                <a:solidFill>
                  <a:srgbClr val="000000"/>
                </a:solidFill>
                <a:latin typeface="Canva Sans"/>
              </a:rPr>
              <a:t> in die </a:t>
            </a:r>
            <a:r>
              <a:rPr lang="en-US" sz="3200" dirty="0" err="1">
                <a:solidFill>
                  <a:srgbClr val="000000"/>
                </a:solidFill>
                <a:latin typeface="Canva Sans"/>
              </a:rPr>
              <a:t>lewe</a:t>
            </a:r>
            <a:r>
              <a:rPr lang="en-US" sz="3200" dirty="0">
                <a:solidFill>
                  <a:srgbClr val="000000"/>
                </a:solidFill>
                <a:latin typeface="Canva Sans"/>
              </a:rPr>
              <a:t> het </a:t>
            </a:r>
            <a:r>
              <a:rPr lang="en-US" sz="3200" dirty="0" err="1">
                <a:solidFill>
                  <a:srgbClr val="000000"/>
                </a:solidFill>
                <a:latin typeface="Canva Sans"/>
              </a:rPr>
              <a:t>nie</a:t>
            </a:r>
            <a:r>
              <a:rPr lang="en-US" sz="3200" dirty="0">
                <a:solidFill>
                  <a:srgbClr val="000000"/>
                </a:solidFill>
                <a:latin typeface="Canva Sans"/>
              </a:rPr>
              <a:t> of </a:t>
            </a:r>
            <a:r>
              <a:rPr lang="en-US" sz="3200" dirty="0" err="1">
                <a:solidFill>
                  <a:srgbClr val="000000"/>
                </a:solidFill>
                <a:latin typeface="Canva Sans"/>
              </a:rPr>
              <a:t>dat</a:t>
            </a:r>
            <a:r>
              <a:rPr lang="en-US" sz="3200" dirty="0">
                <a:solidFill>
                  <a:srgbClr val="000000"/>
                </a:solidFill>
                <a:latin typeface="Canva Sans"/>
              </a:rPr>
              <a:t> </a:t>
            </a:r>
            <a:r>
              <a:rPr lang="en-US" sz="3200" dirty="0" err="1">
                <a:solidFill>
                  <a:srgbClr val="000000"/>
                </a:solidFill>
                <a:latin typeface="Canva Sans"/>
              </a:rPr>
              <a:t>hulle</a:t>
            </a:r>
            <a:r>
              <a:rPr lang="en-US" sz="3200" dirty="0">
                <a:solidFill>
                  <a:srgbClr val="000000"/>
                </a:solidFill>
                <a:latin typeface="Canva Sans"/>
              </a:rPr>
              <a:t> so </a:t>
            </a:r>
            <a:r>
              <a:rPr lang="en-US" sz="3200" dirty="0" err="1">
                <a:solidFill>
                  <a:srgbClr val="000000"/>
                </a:solidFill>
                <a:latin typeface="Canva Sans"/>
              </a:rPr>
              <a:t>maklik</a:t>
            </a:r>
            <a:r>
              <a:rPr lang="en-US" sz="3200" dirty="0">
                <a:solidFill>
                  <a:srgbClr val="000000"/>
                </a:solidFill>
                <a:latin typeface="Canva Sans"/>
              </a:rPr>
              <a:t> van </a:t>
            </a:r>
            <a:r>
              <a:rPr lang="en-US" sz="3200" dirty="0" err="1">
                <a:solidFill>
                  <a:srgbClr val="000000"/>
                </a:solidFill>
                <a:latin typeface="Canva Sans"/>
              </a:rPr>
              <a:t>een</a:t>
            </a:r>
            <a:r>
              <a:rPr lang="en-US" sz="3200" dirty="0">
                <a:solidFill>
                  <a:srgbClr val="000000"/>
                </a:solidFill>
                <a:latin typeface="Canva Sans"/>
              </a:rPr>
              <a:t> </a:t>
            </a:r>
            <a:r>
              <a:rPr lang="en-US" sz="3200" dirty="0" err="1">
                <a:solidFill>
                  <a:srgbClr val="000000"/>
                </a:solidFill>
                <a:latin typeface="Canva Sans"/>
              </a:rPr>
              <a:t>plek</a:t>
            </a:r>
            <a:r>
              <a:rPr lang="en-US" sz="3200" dirty="0">
                <a:solidFill>
                  <a:srgbClr val="000000"/>
                </a:solidFill>
                <a:latin typeface="Canva Sans"/>
              </a:rPr>
              <a:t> </a:t>
            </a:r>
            <a:r>
              <a:rPr lang="en-US" sz="3200" dirty="0" err="1">
                <a:solidFill>
                  <a:srgbClr val="000000"/>
                </a:solidFill>
                <a:latin typeface="Canva Sans"/>
              </a:rPr>
              <a:t>na</a:t>
            </a:r>
            <a:r>
              <a:rPr lang="en-US" sz="3200" dirty="0">
                <a:solidFill>
                  <a:srgbClr val="000000"/>
                </a:solidFill>
                <a:latin typeface="Canva Sans"/>
              </a:rPr>
              <a:t> ‘n </a:t>
            </a:r>
            <a:r>
              <a:rPr lang="en-US" sz="3200" dirty="0" err="1">
                <a:solidFill>
                  <a:srgbClr val="000000"/>
                </a:solidFill>
                <a:latin typeface="Canva Sans"/>
              </a:rPr>
              <a:t>ander</a:t>
            </a:r>
            <a:r>
              <a:rPr lang="en-US" sz="3200" dirty="0">
                <a:solidFill>
                  <a:srgbClr val="000000"/>
                </a:solidFill>
                <a:latin typeface="Canva Sans"/>
              </a:rPr>
              <a:t> </a:t>
            </a:r>
            <a:r>
              <a:rPr lang="en-US" sz="3200" dirty="0" err="1">
                <a:solidFill>
                  <a:srgbClr val="000000"/>
                </a:solidFill>
                <a:latin typeface="Canva Sans"/>
              </a:rPr>
              <a:t>kan</a:t>
            </a:r>
            <a:r>
              <a:rPr lang="en-US" sz="3200" dirty="0">
                <a:solidFill>
                  <a:srgbClr val="000000"/>
                </a:solidFill>
                <a:latin typeface="Canva Sans"/>
              </a:rPr>
              <a:t> trek.</a:t>
            </a:r>
          </a:p>
          <a:p>
            <a:pPr>
              <a:lnSpc>
                <a:spcPts val="4759"/>
              </a:lnSpc>
            </a:pPr>
            <a:endParaRPr lang="en-US" sz="3200" dirty="0">
              <a:solidFill>
                <a:srgbClr val="000000"/>
              </a:solidFill>
              <a:latin typeface="Canva Sans"/>
            </a:endParaRPr>
          </a:p>
          <a:p>
            <a:pPr marL="734059" lvl="1" indent="-367030">
              <a:lnSpc>
                <a:spcPts val="4759"/>
              </a:lnSpc>
              <a:buFont typeface="Arial"/>
              <a:buChar char="•"/>
            </a:pPr>
            <a:r>
              <a:rPr lang="en-US" sz="3200" dirty="0" err="1">
                <a:solidFill>
                  <a:srgbClr val="000000"/>
                </a:solidFill>
                <a:latin typeface="Canva Sans"/>
              </a:rPr>
              <a:t>Mense</a:t>
            </a:r>
            <a:r>
              <a:rPr lang="en-US" sz="3200" dirty="0">
                <a:solidFill>
                  <a:srgbClr val="000000"/>
                </a:solidFill>
                <a:latin typeface="Canva Sans"/>
              </a:rPr>
              <a:t> </a:t>
            </a:r>
            <a:r>
              <a:rPr lang="en-US" sz="3200" dirty="0" err="1">
                <a:solidFill>
                  <a:srgbClr val="000000"/>
                </a:solidFill>
                <a:latin typeface="Canva Sans"/>
              </a:rPr>
              <a:t>verloor</a:t>
            </a:r>
            <a:r>
              <a:rPr lang="en-US" sz="3200" dirty="0">
                <a:solidFill>
                  <a:srgbClr val="000000"/>
                </a:solidFill>
                <a:latin typeface="Canva Sans"/>
              </a:rPr>
              <a:t> </a:t>
            </a:r>
            <a:r>
              <a:rPr lang="en-US" sz="3200" dirty="0" err="1">
                <a:solidFill>
                  <a:srgbClr val="000000"/>
                </a:solidFill>
                <a:latin typeface="Canva Sans"/>
              </a:rPr>
              <a:t>herinneringe</a:t>
            </a:r>
            <a:r>
              <a:rPr lang="en-US" sz="3200" dirty="0">
                <a:solidFill>
                  <a:srgbClr val="000000"/>
                </a:solidFill>
                <a:latin typeface="Canva Sans"/>
              </a:rPr>
              <a:t>, drome of </a:t>
            </a:r>
            <a:r>
              <a:rPr lang="en-US" sz="3200" dirty="0" err="1">
                <a:solidFill>
                  <a:srgbClr val="000000"/>
                </a:solidFill>
                <a:latin typeface="Canva Sans"/>
              </a:rPr>
              <a:t>mense</a:t>
            </a:r>
            <a:r>
              <a:rPr lang="en-US" sz="3200" dirty="0">
                <a:solidFill>
                  <a:srgbClr val="000000"/>
                </a:solidFill>
                <a:latin typeface="Canva Sans"/>
              </a:rPr>
              <a:t> wat </a:t>
            </a:r>
            <a:r>
              <a:rPr lang="en-US" sz="3200" dirty="0" err="1">
                <a:solidFill>
                  <a:srgbClr val="000000"/>
                </a:solidFill>
                <a:latin typeface="Canva Sans"/>
              </a:rPr>
              <a:t>jy</a:t>
            </a:r>
            <a:r>
              <a:rPr lang="en-US" sz="3200" dirty="0">
                <a:solidFill>
                  <a:srgbClr val="000000"/>
                </a:solidFill>
                <a:latin typeface="Canva Sans"/>
              </a:rPr>
              <a:t> </a:t>
            </a:r>
            <a:r>
              <a:rPr lang="en-US" sz="3200" dirty="0" err="1">
                <a:solidFill>
                  <a:srgbClr val="000000"/>
                </a:solidFill>
                <a:latin typeface="Canva Sans"/>
              </a:rPr>
              <a:t>ontmoet</a:t>
            </a:r>
            <a:r>
              <a:rPr lang="en-US" sz="3200" dirty="0">
                <a:solidFill>
                  <a:srgbClr val="000000"/>
                </a:solidFill>
                <a:latin typeface="Canva Sans"/>
              </a:rPr>
              <a:t> op </a:t>
            </a:r>
            <a:r>
              <a:rPr lang="en-US" sz="3200" dirty="0" err="1">
                <a:solidFill>
                  <a:srgbClr val="000000"/>
                </a:solidFill>
                <a:latin typeface="Canva Sans"/>
              </a:rPr>
              <a:t>jou</a:t>
            </a:r>
            <a:r>
              <a:rPr lang="en-US" sz="3200" dirty="0">
                <a:solidFill>
                  <a:srgbClr val="000000"/>
                </a:solidFill>
                <a:latin typeface="Canva Sans"/>
              </a:rPr>
              <a:t> </a:t>
            </a:r>
            <a:r>
              <a:rPr lang="en-US" sz="3200" dirty="0" err="1">
                <a:solidFill>
                  <a:srgbClr val="000000"/>
                </a:solidFill>
                <a:latin typeface="Canva Sans"/>
              </a:rPr>
              <a:t>lewenspad</a:t>
            </a:r>
            <a:r>
              <a:rPr lang="en-US" sz="3200" dirty="0">
                <a:solidFill>
                  <a:srgbClr val="000000"/>
                </a:solidFill>
                <a:latin typeface="Canva Sans"/>
              </a:rPr>
              <a:t>, maar </a:t>
            </a:r>
            <a:r>
              <a:rPr lang="en-US" sz="3200" dirty="0" err="1">
                <a:solidFill>
                  <a:srgbClr val="000000"/>
                </a:solidFill>
                <a:latin typeface="Canva Sans"/>
              </a:rPr>
              <a:t>een</a:t>
            </a:r>
            <a:r>
              <a:rPr lang="en-US" sz="3200" dirty="0">
                <a:solidFill>
                  <a:srgbClr val="000000"/>
                </a:solidFill>
                <a:latin typeface="Canva Sans"/>
              </a:rPr>
              <a:t> ding </a:t>
            </a:r>
            <a:r>
              <a:rPr lang="en-US" sz="3200" dirty="0" err="1">
                <a:solidFill>
                  <a:srgbClr val="000000"/>
                </a:solidFill>
                <a:latin typeface="Canva Sans"/>
              </a:rPr>
              <a:t>bly</a:t>
            </a:r>
            <a:r>
              <a:rPr lang="en-US" sz="3200" dirty="0">
                <a:solidFill>
                  <a:srgbClr val="000000"/>
                </a:solidFill>
                <a:latin typeface="Canva Sans"/>
              </a:rPr>
              <a:t> </a:t>
            </a:r>
            <a:r>
              <a:rPr lang="en-US" sz="3200" dirty="0" err="1">
                <a:solidFill>
                  <a:srgbClr val="000000"/>
                </a:solidFill>
                <a:latin typeface="Canva Sans"/>
              </a:rPr>
              <a:t>altyd</a:t>
            </a:r>
            <a:r>
              <a:rPr lang="en-US" sz="3200" dirty="0">
                <a:solidFill>
                  <a:srgbClr val="000000"/>
                </a:solidFill>
                <a:latin typeface="Canva Sans"/>
              </a:rPr>
              <a:t> </a:t>
            </a:r>
            <a:r>
              <a:rPr lang="en-US" sz="3200" dirty="0" err="1">
                <a:solidFill>
                  <a:srgbClr val="000000"/>
                </a:solidFill>
                <a:latin typeface="Canva Sans"/>
              </a:rPr>
              <a:t>dieselfde</a:t>
            </a:r>
            <a:r>
              <a:rPr lang="en-US" sz="3200" dirty="0">
                <a:solidFill>
                  <a:srgbClr val="000000"/>
                </a:solidFill>
                <a:latin typeface="Canva Sans"/>
              </a:rPr>
              <a:t>: die </a:t>
            </a:r>
            <a:r>
              <a:rPr lang="en-US" sz="3200" dirty="0" err="1">
                <a:solidFill>
                  <a:srgbClr val="000000"/>
                </a:solidFill>
                <a:latin typeface="Canva Sans"/>
              </a:rPr>
              <a:t>mens</a:t>
            </a:r>
            <a:r>
              <a:rPr lang="en-US" sz="3200" dirty="0">
                <a:solidFill>
                  <a:srgbClr val="000000"/>
                </a:solidFill>
                <a:latin typeface="Canva Sans"/>
              </a:rPr>
              <a:t> is </a:t>
            </a:r>
            <a:r>
              <a:rPr lang="en-US" sz="3200" dirty="0" err="1">
                <a:solidFill>
                  <a:srgbClr val="000000"/>
                </a:solidFill>
                <a:latin typeface="Canva Sans"/>
              </a:rPr>
              <a:t>altyd</a:t>
            </a:r>
            <a:r>
              <a:rPr lang="en-US" sz="3200" dirty="0">
                <a:solidFill>
                  <a:srgbClr val="000000"/>
                </a:solidFill>
                <a:latin typeface="Canva Sans"/>
              </a:rPr>
              <a:t> op </a:t>
            </a:r>
            <a:r>
              <a:rPr lang="en-US" sz="3200" dirty="0" err="1">
                <a:solidFill>
                  <a:srgbClr val="000000"/>
                </a:solidFill>
                <a:latin typeface="Canva Sans"/>
              </a:rPr>
              <a:t>soek</a:t>
            </a:r>
            <a:r>
              <a:rPr lang="en-US" sz="3200" dirty="0">
                <a:solidFill>
                  <a:srgbClr val="000000"/>
                </a:solidFill>
                <a:latin typeface="Canva Sans"/>
              </a:rPr>
              <a:t> </a:t>
            </a:r>
            <a:r>
              <a:rPr lang="en-US" sz="3200" dirty="0" err="1">
                <a:solidFill>
                  <a:srgbClr val="000000"/>
                </a:solidFill>
                <a:latin typeface="Canva Sans"/>
              </a:rPr>
              <a:t>na</a:t>
            </a:r>
            <a:r>
              <a:rPr lang="en-US" sz="3200" dirty="0">
                <a:solidFill>
                  <a:srgbClr val="000000"/>
                </a:solidFill>
                <a:latin typeface="Canva Sans"/>
              </a:rPr>
              <a:t> </a:t>
            </a:r>
            <a:r>
              <a:rPr lang="en-US" sz="3200" dirty="0" err="1">
                <a:solidFill>
                  <a:srgbClr val="000000"/>
                </a:solidFill>
                <a:latin typeface="Canva Sans"/>
              </a:rPr>
              <a:t>iets</a:t>
            </a:r>
            <a:r>
              <a:rPr lang="en-US" sz="3200" dirty="0">
                <a:solidFill>
                  <a:srgbClr val="000000"/>
                </a:solidFill>
                <a:latin typeface="Canva Sans"/>
              </a:rPr>
              <a:t> </a:t>
            </a:r>
            <a:r>
              <a:rPr lang="en-US" sz="3200" dirty="0" err="1">
                <a:solidFill>
                  <a:srgbClr val="000000"/>
                </a:solidFill>
                <a:latin typeface="Canva Sans"/>
              </a:rPr>
              <a:t>meer</a:t>
            </a:r>
            <a:r>
              <a:rPr lang="en-US" sz="3200" dirty="0">
                <a:solidFill>
                  <a:srgbClr val="000000"/>
                </a:solidFill>
                <a:latin typeface="Canva Sans"/>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745D0F0-BCCB-5243-2FC4-F1F1C33D186B}"/>
              </a:ext>
            </a:extLst>
          </p:cNvPr>
          <p:cNvPicPr>
            <a:picLocks noChangeAspect="1"/>
          </p:cNvPicPr>
          <p:nvPr/>
        </p:nvPicPr>
        <p:blipFill>
          <a:blip r:embed="rId2"/>
          <a:stretch>
            <a:fillRect/>
          </a:stretch>
        </p:blipFill>
        <p:spPr>
          <a:xfrm>
            <a:off x="152400" y="6383571"/>
            <a:ext cx="5029200" cy="3905460"/>
          </a:xfrm>
          <a:prstGeom prst="rect">
            <a:avLst/>
          </a:prstGeom>
        </p:spPr>
      </p:pic>
      <p:sp>
        <p:nvSpPr>
          <p:cNvPr id="2" name="Freeform 2"/>
          <p:cNvSpPr/>
          <p:nvPr/>
        </p:nvSpPr>
        <p:spPr>
          <a:xfrm>
            <a:off x="539477" y="9182751"/>
            <a:ext cx="3680831" cy="1104249"/>
          </a:xfrm>
          <a:custGeom>
            <a:avLst/>
            <a:gdLst/>
            <a:ahLst/>
            <a:cxnLst/>
            <a:rect l="l" t="t" r="r" b="b"/>
            <a:pathLst>
              <a:path w="3680831" h="1104249">
                <a:moveTo>
                  <a:pt x="0" y="0"/>
                </a:moveTo>
                <a:lnTo>
                  <a:pt x="3680831" y="0"/>
                </a:lnTo>
                <a:lnTo>
                  <a:pt x="3680831" y="1104249"/>
                </a:lnTo>
                <a:lnTo>
                  <a:pt x="0" y="11042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af-ZA"/>
          </a:p>
        </p:txBody>
      </p:sp>
      <p:sp>
        <p:nvSpPr>
          <p:cNvPr id="3" name="Freeform 3"/>
          <p:cNvSpPr/>
          <p:nvPr/>
        </p:nvSpPr>
        <p:spPr>
          <a:xfrm>
            <a:off x="13960586" y="2123790"/>
            <a:ext cx="4006968" cy="2088632"/>
          </a:xfrm>
          <a:custGeom>
            <a:avLst/>
            <a:gdLst/>
            <a:ahLst/>
            <a:cxnLst/>
            <a:rect l="l" t="t" r="r" b="b"/>
            <a:pathLst>
              <a:path w="4006968" h="2088632">
                <a:moveTo>
                  <a:pt x="0" y="0"/>
                </a:moveTo>
                <a:lnTo>
                  <a:pt x="4006967" y="0"/>
                </a:lnTo>
                <a:lnTo>
                  <a:pt x="4006967" y="2088632"/>
                </a:lnTo>
                <a:lnTo>
                  <a:pt x="0" y="208863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af-ZA"/>
          </a:p>
        </p:txBody>
      </p:sp>
      <p:sp>
        <p:nvSpPr>
          <p:cNvPr id="4" name="Freeform 4"/>
          <p:cNvSpPr/>
          <p:nvPr/>
        </p:nvSpPr>
        <p:spPr>
          <a:xfrm>
            <a:off x="13960586" y="6261882"/>
            <a:ext cx="1613704" cy="3219359"/>
          </a:xfrm>
          <a:custGeom>
            <a:avLst/>
            <a:gdLst/>
            <a:ahLst/>
            <a:cxnLst/>
            <a:rect l="l" t="t" r="r" b="b"/>
            <a:pathLst>
              <a:path w="1613704" h="3219359">
                <a:moveTo>
                  <a:pt x="0" y="0"/>
                </a:moveTo>
                <a:lnTo>
                  <a:pt x="1613703" y="0"/>
                </a:lnTo>
                <a:lnTo>
                  <a:pt x="1613703" y="3219359"/>
                </a:lnTo>
                <a:lnTo>
                  <a:pt x="0" y="3219359"/>
                </a:lnTo>
                <a:lnTo>
                  <a:pt x="0" y="0"/>
                </a:lnTo>
                <a:close/>
              </a:path>
            </a:pathLst>
          </a:custGeom>
          <a:blipFill>
            <a:blip r:embed="rId7"/>
            <a:stretch>
              <a:fillRect/>
            </a:stretch>
          </a:blipFill>
        </p:spPr>
        <p:txBody>
          <a:bodyPr/>
          <a:lstStyle/>
          <a:p>
            <a:endParaRPr lang="af-ZA"/>
          </a:p>
        </p:txBody>
      </p:sp>
      <p:sp>
        <p:nvSpPr>
          <p:cNvPr id="5" name="Freeform 5"/>
          <p:cNvSpPr/>
          <p:nvPr/>
        </p:nvSpPr>
        <p:spPr>
          <a:xfrm>
            <a:off x="8476676" y="6648074"/>
            <a:ext cx="2985138" cy="2833167"/>
          </a:xfrm>
          <a:custGeom>
            <a:avLst/>
            <a:gdLst/>
            <a:ahLst/>
            <a:cxnLst/>
            <a:rect l="l" t="t" r="r" b="b"/>
            <a:pathLst>
              <a:path w="2985138" h="2833167">
                <a:moveTo>
                  <a:pt x="0" y="0"/>
                </a:moveTo>
                <a:lnTo>
                  <a:pt x="2985138" y="0"/>
                </a:lnTo>
                <a:lnTo>
                  <a:pt x="2985138" y="2833167"/>
                </a:lnTo>
                <a:lnTo>
                  <a:pt x="0" y="283316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af-ZA"/>
          </a:p>
        </p:txBody>
      </p:sp>
      <p:sp>
        <p:nvSpPr>
          <p:cNvPr id="6" name="TextBox 6"/>
          <p:cNvSpPr txBox="1"/>
          <p:nvPr/>
        </p:nvSpPr>
        <p:spPr>
          <a:xfrm>
            <a:off x="1028700" y="933450"/>
            <a:ext cx="11544300" cy="887095"/>
          </a:xfrm>
          <a:prstGeom prst="rect">
            <a:avLst/>
          </a:prstGeom>
        </p:spPr>
        <p:txBody>
          <a:bodyPr wrap="square" lIns="0" tIns="0" rIns="0" bIns="0" rtlCol="0" anchor="t">
            <a:spAutoFit/>
          </a:bodyPr>
          <a:lstStyle/>
          <a:p>
            <a:pPr>
              <a:lnSpc>
                <a:spcPts val="7279"/>
              </a:lnSpc>
            </a:pPr>
            <a:r>
              <a:rPr lang="en-US" sz="5199" dirty="0">
                <a:solidFill>
                  <a:srgbClr val="000000"/>
                </a:solidFill>
                <a:latin typeface="Canva Sans Bold"/>
              </a:rPr>
              <a:t>TEMA EN STEMMING</a:t>
            </a:r>
          </a:p>
        </p:txBody>
      </p:sp>
      <p:sp>
        <p:nvSpPr>
          <p:cNvPr id="7" name="TextBox 7"/>
          <p:cNvSpPr txBox="1"/>
          <p:nvPr/>
        </p:nvSpPr>
        <p:spPr>
          <a:xfrm>
            <a:off x="1028700" y="2471806"/>
            <a:ext cx="12931886" cy="1571282"/>
          </a:xfrm>
          <a:prstGeom prst="rect">
            <a:avLst/>
          </a:prstGeom>
        </p:spPr>
        <p:txBody>
          <a:bodyPr lIns="0" tIns="0" rIns="0" bIns="0" rtlCol="0" anchor="t">
            <a:spAutoFit/>
          </a:bodyPr>
          <a:lstStyle/>
          <a:p>
            <a:pPr>
              <a:lnSpc>
                <a:spcPts val="4205"/>
              </a:lnSpc>
            </a:pPr>
            <a:r>
              <a:rPr lang="en-US" sz="3003">
                <a:solidFill>
                  <a:srgbClr val="000000"/>
                </a:solidFill>
                <a:latin typeface="Canva Sans"/>
              </a:rPr>
              <a:t>Die tema/sentrale boodskap is universeel. Alle mense is soekend na rigting in die lewe en niemand kan die verloop van die lewe bepaal nie. Mense wat nie rigting in die lewe kan vind nie.</a:t>
            </a:r>
          </a:p>
        </p:txBody>
      </p:sp>
      <p:sp>
        <p:nvSpPr>
          <p:cNvPr id="8" name="TextBox 8"/>
          <p:cNvSpPr txBox="1"/>
          <p:nvPr/>
        </p:nvSpPr>
        <p:spPr>
          <a:xfrm>
            <a:off x="1028700" y="4777867"/>
            <a:ext cx="16230600" cy="1086276"/>
          </a:xfrm>
          <a:prstGeom prst="rect">
            <a:avLst/>
          </a:prstGeom>
        </p:spPr>
        <p:txBody>
          <a:bodyPr lIns="0" tIns="0" rIns="0" bIns="0" rtlCol="0" anchor="t">
            <a:spAutoFit/>
          </a:bodyPr>
          <a:lstStyle/>
          <a:p>
            <a:pPr>
              <a:lnSpc>
                <a:spcPts val="4398"/>
              </a:lnSpc>
            </a:pPr>
            <a:r>
              <a:rPr lang="en-US" sz="3141">
                <a:solidFill>
                  <a:srgbClr val="000000"/>
                </a:solidFill>
                <a:latin typeface="Canva Sans"/>
              </a:rPr>
              <a:t>Die stemming in die gedig: sinisme (cynicism), hartseer (sad), verlies (loss), rigtingloos (directionless).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FBED0D1-4F2B-2017-B02F-79AFC994E6AA}"/>
              </a:ext>
            </a:extLst>
          </p:cNvPr>
          <p:cNvPicPr>
            <a:picLocks noChangeAspect="1"/>
          </p:cNvPicPr>
          <p:nvPr/>
        </p:nvPicPr>
        <p:blipFill>
          <a:blip r:embed="rId2"/>
          <a:stretch>
            <a:fillRect/>
          </a:stretch>
        </p:blipFill>
        <p:spPr>
          <a:xfrm>
            <a:off x="152400" y="6383571"/>
            <a:ext cx="5029200" cy="3905460"/>
          </a:xfrm>
          <a:prstGeom prst="rect">
            <a:avLst/>
          </a:prstGeom>
        </p:spPr>
      </p:pic>
      <p:sp>
        <p:nvSpPr>
          <p:cNvPr id="2" name="Freeform 2"/>
          <p:cNvSpPr/>
          <p:nvPr/>
        </p:nvSpPr>
        <p:spPr>
          <a:xfrm>
            <a:off x="539477" y="9182751"/>
            <a:ext cx="3680831" cy="1104249"/>
          </a:xfrm>
          <a:custGeom>
            <a:avLst/>
            <a:gdLst/>
            <a:ahLst/>
            <a:cxnLst/>
            <a:rect l="l" t="t" r="r" b="b"/>
            <a:pathLst>
              <a:path w="3680831" h="1104249">
                <a:moveTo>
                  <a:pt x="0" y="0"/>
                </a:moveTo>
                <a:lnTo>
                  <a:pt x="3680831" y="0"/>
                </a:lnTo>
                <a:lnTo>
                  <a:pt x="3680831" y="1104249"/>
                </a:lnTo>
                <a:lnTo>
                  <a:pt x="0" y="11042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af-ZA"/>
          </a:p>
        </p:txBody>
      </p:sp>
      <p:sp>
        <p:nvSpPr>
          <p:cNvPr id="3" name="TextBox 3"/>
          <p:cNvSpPr txBox="1"/>
          <p:nvPr/>
        </p:nvSpPr>
        <p:spPr>
          <a:xfrm>
            <a:off x="1028700" y="933450"/>
            <a:ext cx="13144500" cy="887095"/>
          </a:xfrm>
          <a:prstGeom prst="rect">
            <a:avLst/>
          </a:prstGeom>
        </p:spPr>
        <p:txBody>
          <a:bodyPr wrap="square" lIns="0" tIns="0" rIns="0" bIns="0" rtlCol="0" anchor="t">
            <a:spAutoFit/>
          </a:bodyPr>
          <a:lstStyle/>
          <a:p>
            <a:pPr>
              <a:lnSpc>
                <a:spcPts val="7279"/>
              </a:lnSpc>
            </a:pPr>
            <a:r>
              <a:rPr lang="en-US" sz="5199" dirty="0">
                <a:solidFill>
                  <a:srgbClr val="000000"/>
                </a:solidFill>
                <a:latin typeface="Canva Sans Bold"/>
              </a:rPr>
              <a:t>UITERLIKE BOU VAN DIE GEDIG</a:t>
            </a:r>
          </a:p>
        </p:txBody>
      </p:sp>
      <p:sp>
        <p:nvSpPr>
          <p:cNvPr id="4" name="TextBox 4"/>
          <p:cNvSpPr txBox="1"/>
          <p:nvPr/>
        </p:nvSpPr>
        <p:spPr>
          <a:xfrm>
            <a:off x="1028700" y="3281753"/>
            <a:ext cx="16683367" cy="580390"/>
          </a:xfrm>
          <a:prstGeom prst="rect">
            <a:avLst/>
          </a:prstGeom>
        </p:spPr>
        <p:txBody>
          <a:bodyPr lIns="0" tIns="0" rIns="0" bIns="0" rtlCol="0" anchor="t">
            <a:spAutoFit/>
          </a:bodyPr>
          <a:lstStyle/>
          <a:p>
            <a:pPr>
              <a:lnSpc>
                <a:spcPts val="4759"/>
              </a:lnSpc>
            </a:pPr>
            <a:r>
              <a:rPr lang="en-US" sz="3399">
                <a:solidFill>
                  <a:srgbClr val="000000"/>
                </a:solidFill>
                <a:latin typeface="Canva Sans"/>
              </a:rPr>
              <a:t>Geen vaste rympatroon nie, maar baie voorbeelde van alliterasie en assonansie.</a:t>
            </a:r>
          </a:p>
        </p:txBody>
      </p:sp>
      <p:sp>
        <p:nvSpPr>
          <p:cNvPr id="5" name="TextBox 5"/>
          <p:cNvSpPr txBox="1"/>
          <p:nvPr/>
        </p:nvSpPr>
        <p:spPr>
          <a:xfrm>
            <a:off x="1028700" y="4166943"/>
            <a:ext cx="15089029" cy="580390"/>
          </a:xfrm>
          <a:prstGeom prst="rect">
            <a:avLst/>
          </a:prstGeom>
        </p:spPr>
        <p:txBody>
          <a:bodyPr lIns="0" tIns="0" rIns="0" bIns="0" rtlCol="0" anchor="t">
            <a:spAutoFit/>
          </a:bodyPr>
          <a:lstStyle/>
          <a:p>
            <a:pPr>
              <a:lnSpc>
                <a:spcPts val="4759"/>
              </a:lnSpc>
            </a:pPr>
            <a:r>
              <a:rPr lang="en-US" sz="3399">
                <a:solidFill>
                  <a:srgbClr val="000000"/>
                </a:solidFill>
                <a:latin typeface="Canva Sans"/>
              </a:rPr>
              <a:t>Strofe 3 herhaal soos ’n refrein.</a:t>
            </a:r>
          </a:p>
        </p:txBody>
      </p:sp>
      <p:sp>
        <p:nvSpPr>
          <p:cNvPr id="6" name="TextBox 6"/>
          <p:cNvSpPr txBox="1"/>
          <p:nvPr/>
        </p:nvSpPr>
        <p:spPr>
          <a:xfrm>
            <a:off x="1028700" y="2396563"/>
            <a:ext cx="15089029" cy="580390"/>
          </a:xfrm>
          <a:prstGeom prst="rect">
            <a:avLst/>
          </a:prstGeom>
        </p:spPr>
        <p:txBody>
          <a:bodyPr lIns="0" tIns="0" rIns="0" bIns="0" rtlCol="0" anchor="t">
            <a:spAutoFit/>
          </a:bodyPr>
          <a:lstStyle/>
          <a:p>
            <a:pPr>
              <a:lnSpc>
                <a:spcPts val="4759"/>
              </a:lnSpc>
            </a:pPr>
            <a:r>
              <a:rPr lang="en-US" sz="3399">
                <a:solidFill>
                  <a:srgbClr val="000000"/>
                </a:solidFill>
                <a:latin typeface="Canva Sans"/>
              </a:rPr>
              <a:t>5 strofes (4 versreëls elk - kwatryn) en 20 versreëls</a:t>
            </a:r>
          </a:p>
        </p:txBody>
      </p:sp>
      <p:sp>
        <p:nvSpPr>
          <p:cNvPr id="7" name="TextBox 7"/>
          <p:cNvSpPr txBox="1"/>
          <p:nvPr/>
        </p:nvSpPr>
        <p:spPr>
          <a:xfrm>
            <a:off x="1028700" y="5076825"/>
            <a:ext cx="15089029" cy="580390"/>
          </a:xfrm>
          <a:prstGeom prst="rect">
            <a:avLst/>
          </a:prstGeom>
        </p:spPr>
        <p:txBody>
          <a:bodyPr lIns="0" tIns="0" rIns="0" bIns="0" rtlCol="0" anchor="t">
            <a:spAutoFit/>
          </a:bodyPr>
          <a:lstStyle/>
          <a:p>
            <a:pPr>
              <a:lnSpc>
                <a:spcPts val="4759"/>
              </a:lnSpc>
            </a:pPr>
            <a:r>
              <a:rPr lang="en-US" sz="3399">
                <a:solidFill>
                  <a:srgbClr val="000000"/>
                </a:solidFill>
                <a:latin typeface="Canva Sans"/>
              </a:rPr>
              <a:t>Dit is ’n gedig wat getoonset is - Liriese gedig (bedoel om gesing te word)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grpSp>
        <p:nvGrpSpPr>
          <p:cNvPr id="2" name="Group 2"/>
          <p:cNvGrpSpPr/>
          <p:nvPr/>
        </p:nvGrpSpPr>
        <p:grpSpPr>
          <a:xfrm>
            <a:off x="6100688" y="1009650"/>
            <a:ext cx="415943" cy="1799972"/>
            <a:chOff x="0" y="0"/>
            <a:chExt cx="554591" cy="2399962"/>
          </a:xfrm>
        </p:grpSpPr>
        <p:sp>
          <p:nvSpPr>
            <p:cNvPr id="3" name="AutoShape 3"/>
            <p:cNvSpPr/>
            <p:nvPr/>
          </p:nvSpPr>
          <p:spPr>
            <a:xfrm flipV="1">
              <a:off x="25400" y="25400"/>
              <a:ext cx="0" cy="2323762"/>
            </a:xfrm>
            <a:prstGeom prst="line">
              <a:avLst/>
            </a:prstGeom>
            <a:ln w="50800" cap="flat">
              <a:solidFill>
                <a:srgbClr val="00BF63"/>
              </a:solidFill>
              <a:prstDash val="solid"/>
              <a:headEnd type="none" w="sm" len="sm"/>
              <a:tailEnd type="none" w="sm" len="sm"/>
            </a:ln>
          </p:spPr>
          <p:txBody>
            <a:bodyPr/>
            <a:lstStyle/>
            <a:p>
              <a:endParaRPr lang="af-ZA"/>
            </a:p>
          </p:txBody>
        </p:sp>
        <p:sp>
          <p:nvSpPr>
            <p:cNvPr id="4" name="AutoShape 4"/>
            <p:cNvSpPr/>
            <p:nvPr/>
          </p:nvSpPr>
          <p:spPr>
            <a:xfrm>
              <a:off x="25400" y="25400"/>
              <a:ext cx="529191" cy="0"/>
            </a:xfrm>
            <a:prstGeom prst="line">
              <a:avLst/>
            </a:prstGeom>
            <a:ln w="50800" cap="flat">
              <a:solidFill>
                <a:srgbClr val="00BF63"/>
              </a:solidFill>
              <a:prstDash val="solid"/>
              <a:headEnd type="none" w="sm" len="sm"/>
              <a:tailEnd type="none" w="sm" len="sm"/>
            </a:ln>
          </p:spPr>
          <p:txBody>
            <a:bodyPr/>
            <a:lstStyle/>
            <a:p>
              <a:endParaRPr lang="af-ZA"/>
            </a:p>
          </p:txBody>
        </p:sp>
        <p:sp>
          <p:nvSpPr>
            <p:cNvPr id="5" name="AutoShape 5"/>
            <p:cNvSpPr/>
            <p:nvPr/>
          </p:nvSpPr>
          <p:spPr>
            <a:xfrm>
              <a:off x="25400" y="2374562"/>
              <a:ext cx="529191" cy="0"/>
            </a:xfrm>
            <a:prstGeom prst="line">
              <a:avLst/>
            </a:prstGeom>
            <a:ln w="50800" cap="flat">
              <a:solidFill>
                <a:srgbClr val="00BF63"/>
              </a:solidFill>
              <a:prstDash val="solid"/>
              <a:headEnd type="none" w="sm" len="sm"/>
              <a:tailEnd type="none" w="sm" len="sm"/>
            </a:ln>
          </p:spPr>
          <p:txBody>
            <a:bodyPr/>
            <a:lstStyle/>
            <a:p>
              <a:endParaRPr lang="af-ZA"/>
            </a:p>
          </p:txBody>
        </p:sp>
      </p:grpSp>
      <p:grpSp>
        <p:nvGrpSpPr>
          <p:cNvPr id="6" name="Group 6"/>
          <p:cNvGrpSpPr/>
          <p:nvPr/>
        </p:nvGrpSpPr>
        <p:grpSpPr>
          <a:xfrm>
            <a:off x="6100688" y="2809622"/>
            <a:ext cx="415943" cy="1799972"/>
            <a:chOff x="0" y="0"/>
            <a:chExt cx="554591" cy="2399962"/>
          </a:xfrm>
        </p:grpSpPr>
        <p:sp>
          <p:nvSpPr>
            <p:cNvPr id="7" name="AutoShape 7"/>
            <p:cNvSpPr/>
            <p:nvPr/>
          </p:nvSpPr>
          <p:spPr>
            <a:xfrm flipV="1">
              <a:off x="25400" y="25400"/>
              <a:ext cx="0" cy="2323762"/>
            </a:xfrm>
            <a:prstGeom prst="line">
              <a:avLst/>
            </a:prstGeom>
            <a:ln w="50800" cap="flat">
              <a:solidFill>
                <a:srgbClr val="00BF63"/>
              </a:solidFill>
              <a:prstDash val="solid"/>
              <a:headEnd type="none" w="sm" len="sm"/>
              <a:tailEnd type="none" w="sm" len="sm"/>
            </a:ln>
          </p:spPr>
          <p:txBody>
            <a:bodyPr/>
            <a:lstStyle/>
            <a:p>
              <a:endParaRPr lang="af-ZA"/>
            </a:p>
          </p:txBody>
        </p:sp>
        <p:sp>
          <p:nvSpPr>
            <p:cNvPr id="8" name="AutoShape 8"/>
            <p:cNvSpPr/>
            <p:nvPr/>
          </p:nvSpPr>
          <p:spPr>
            <a:xfrm>
              <a:off x="25400" y="25400"/>
              <a:ext cx="529191" cy="0"/>
            </a:xfrm>
            <a:prstGeom prst="line">
              <a:avLst/>
            </a:prstGeom>
            <a:ln w="50800" cap="flat">
              <a:solidFill>
                <a:srgbClr val="00BF63"/>
              </a:solidFill>
              <a:prstDash val="solid"/>
              <a:headEnd type="none" w="sm" len="sm"/>
              <a:tailEnd type="none" w="sm" len="sm"/>
            </a:ln>
          </p:spPr>
          <p:txBody>
            <a:bodyPr/>
            <a:lstStyle/>
            <a:p>
              <a:endParaRPr lang="af-ZA"/>
            </a:p>
          </p:txBody>
        </p:sp>
        <p:sp>
          <p:nvSpPr>
            <p:cNvPr id="9" name="AutoShape 9"/>
            <p:cNvSpPr/>
            <p:nvPr/>
          </p:nvSpPr>
          <p:spPr>
            <a:xfrm>
              <a:off x="25400" y="2374562"/>
              <a:ext cx="529191" cy="0"/>
            </a:xfrm>
            <a:prstGeom prst="line">
              <a:avLst/>
            </a:prstGeom>
            <a:ln w="50800" cap="flat">
              <a:solidFill>
                <a:srgbClr val="00BF63"/>
              </a:solidFill>
              <a:prstDash val="solid"/>
              <a:headEnd type="none" w="sm" len="sm"/>
              <a:tailEnd type="none" w="sm" len="sm"/>
            </a:ln>
          </p:spPr>
          <p:txBody>
            <a:bodyPr/>
            <a:lstStyle/>
            <a:p>
              <a:endParaRPr lang="af-ZA"/>
            </a:p>
          </p:txBody>
        </p:sp>
      </p:grpSp>
      <p:grpSp>
        <p:nvGrpSpPr>
          <p:cNvPr id="10" name="Group 10"/>
          <p:cNvGrpSpPr/>
          <p:nvPr/>
        </p:nvGrpSpPr>
        <p:grpSpPr>
          <a:xfrm>
            <a:off x="6100688" y="4609594"/>
            <a:ext cx="415943" cy="1799972"/>
            <a:chOff x="0" y="0"/>
            <a:chExt cx="554591" cy="2399962"/>
          </a:xfrm>
        </p:grpSpPr>
        <p:sp>
          <p:nvSpPr>
            <p:cNvPr id="11" name="AutoShape 11"/>
            <p:cNvSpPr/>
            <p:nvPr/>
          </p:nvSpPr>
          <p:spPr>
            <a:xfrm flipV="1">
              <a:off x="25400" y="25400"/>
              <a:ext cx="0" cy="2323762"/>
            </a:xfrm>
            <a:prstGeom prst="line">
              <a:avLst/>
            </a:prstGeom>
            <a:ln w="50800" cap="flat">
              <a:solidFill>
                <a:srgbClr val="00BF63"/>
              </a:solidFill>
              <a:prstDash val="solid"/>
              <a:headEnd type="none" w="sm" len="sm"/>
              <a:tailEnd type="none" w="sm" len="sm"/>
            </a:ln>
          </p:spPr>
          <p:txBody>
            <a:bodyPr/>
            <a:lstStyle/>
            <a:p>
              <a:endParaRPr lang="af-ZA"/>
            </a:p>
          </p:txBody>
        </p:sp>
        <p:sp>
          <p:nvSpPr>
            <p:cNvPr id="12" name="AutoShape 12"/>
            <p:cNvSpPr/>
            <p:nvPr/>
          </p:nvSpPr>
          <p:spPr>
            <a:xfrm>
              <a:off x="25400" y="25400"/>
              <a:ext cx="529191" cy="0"/>
            </a:xfrm>
            <a:prstGeom prst="line">
              <a:avLst/>
            </a:prstGeom>
            <a:ln w="50800" cap="flat">
              <a:solidFill>
                <a:srgbClr val="00BF63"/>
              </a:solidFill>
              <a:prstDash val="solid"/>
              <a:headEnd type="none" w="sm" len="sm"/>
              <a:tailEnd type="none" w="sm" len="sm"/>
            </a:ln>
          </p:spPr>
          <p:txBody>
            <a:bodyPr/>
            <a:lstStyle/>
            <a:p>
              <a:endParaRPr lang="af-ZA"/>
            </a:p>
          </p:txBody>
        </p:sp>
        <p:sp>
          <p:nvSpPr>
            <p:cNvPr id="13" name="AutoShape 13"/>
            <p:cNvSpPr/>
            <p:nvPr/>
          </p:nvSpPr>
          <p:spPr>
            <a:xfrm>
              <a:off x="25400" y="2374562"/>
              <a:ext cx="529191" cy="0"/>
            </a:xfrm>
            <a:prstGeom prst="line">
              <a:avLst/>
            </a:prstGeom>
            <a:ln w="50800" cap="flat">
              <a:solidFill>
                <a:srgbClr val="00BF63"/>
              </a:solidFill>
              <a:prstDash val="solid"/>
              <a:headEnd type="none" w="sm" len="sm"/>
              <a:tailEnd type="none" w="sm" len="sm"/>
            </a:ln>
          </p:spPr>
          <p:txBody>
            <a:bodyPr/>
            <a:lstStyle/>
            <a:p>
              <a:endParaRPr lang="af-ZA"/>
            </a:p>
          </p:txBody>
        </p:sp>
      </p:grpSp>
      <p:grpSp>
        <p:nvGrpSpPr>
          <p:cNvPr id="14" name="Group 14"/>
          <p:cNvGrpSpPr/>
          <p:nvPr/>
        </p:nvGrpSpPr>
        <p:grpSpPr>
          <a:xfrm>
            <a:off x="6100688" y="6409565"/>
            <a:ext cx="415943" cy="1799972"/>
            <a:chOff x="0" y="0"/>
            <a:chExt cx="554591" cy="2399962"/>
          </a:xfrm>
        </p:grpSpPr>
        <p:sp>
          <p:nvSpPr>
            <p:cNvPr id="15" name="AutoShape 15"/>
            <p:cNvSpPr/>
            <p:nvPr/>
          </p:nvSpPr>
          <p:spPr>
            <a:xfrm flipV="1">
              <a:off x="25400" y="25400"/>
              <a:ext cx="0" cy="2323762"/>
            </a:xfrm>
            <a:prstGeom prst="line">
              <a:avLst/>
            </a:prstGeom>
            <a:ln w="50800" cap="flat">
              <a:solidFill>
                <a:srgbClr val="00BF63"/>
              </a:solidFill>
              <a:prstDash val="solid"/>
              <a:headEnd type="none" w="sm" len="sm"/>
              <a:tailEnd type="none" w="sm" len="sm"/>
            </a:ln>
          </p:spPr>
          <p:txBody>
            <a:bodyPr/>
            <a:lstStyle/>
            <a:p>
              <a:endParaRPr lang="af-ZA"/>
            </a:p>
          </p:txBody>
        </p:sp>
        <p:sp>
          <p:nvSpPr>
            <p:cNvPr id="16" name="AutoShape 16"/>
            <p:cNvSpPr/>
            <p:nvPr/>
          </p:nvSpPr>
          <p:spPr>
            <a:xfrm>
              <a:off x="25400" y="25400"/>
              <a:ext cx="529191" cy="0"/>
            </a:xfrm>
            <a:prstGeom prst="line">
              <a:avLst/>
            </a:prstGeom>
            <a:ln w="50800" cap="flat">
              <a:solidFill>
                <a:srgbClr val="00BF63"/>
              </a:solidFill>
              <a:prstDash val="solid"/>
              <a:headEnd type="none" w="sm" len="sm"/>
              <a:tailEnd type="none" w="sm" len="sm"/>
            </a:ln>
          </p:spPr>
          <p:txBody>
            <a:bodyPr/>
            <a:lstStyle/>
            <a:p>
              <a:endParaRPr lang="af-ZA"/>
            </a:p>
          </p:txBody>
        </p:sp>
        <p:sp>
          <p:nvSpPr>
            <p:cNvPr id="17" name="AutoShape 17"/>
            <p:cNvSpPr/>
            <p:nvPr/>
          </p:nvSpPr>
          <p:spPr>
            <a:xfrm>
              <a:off x="25400" y="2374562"/>
              <a:ext cx="529191" cy="0"/>
            </a:xfrm>
            <a:prstGeom prst="line">
              <a:avLst/>
            </a:prstGeom>
            <a:ln w="50800" cap="flat">
              <a:solidFill>
                <a:srgbClr val="00BF63"/>
              </a:solidFill>
              <a:prstDash val="solid"/>
              <a:headEnd type="none" w="sm" len="sm"/>
              <a:tailEnd type="none" w="sm" len="sm"/>
            </a:ln>
          </p:spPr>
          <p:txBody>
            <a:bodyPr/>
            <a:lstStyle/>
            <a:p>
              <a:endParaRPr lang="af-ZA"/>
            </a:p>
          </p:txBody>
        </p:sp>
      </p:grpSp>
      <p:grpSp>
        <p:nvGrpSpPr>
          <p:cNvPr id="18" name="Group 18"/>
          <p:cNvGrpSpPr/>
          <p:nvPr/>
        </p:nvGrpSpPr>
        <p:grpSpPr>
          <a:xfrm>
            <a:off x="6100688" y="8209537"/>
            <a:ext cx="415943" cy="1799972"/>
            <a:chOff x="0" y="0"/>
            <a:chExt cx="554591" cy="2399962"/>
          </a:xfrm>
        </p:grpSpPr>
        <p:sp>
          <p:nvSpPr>
            <p:cNvPr id="19" name="AutoShape 19"/>
            <p:cNvSpPr/>
            <p:nvPr/>
          </p:nvSpPr>
          <p:spPr>
            <a:xfrm flipV="1">
              <a:off x="25400" y="25400"/>
              <a:ext cx="0" cy="2323762"/>
            </a:xfrm>
            <a:prstGeom prst="line">
              <a:avLst/>
            </a:prstGeom>
            <a:ln w="50800" cap="flat">
              <a:solidFill>
                <a:srgbClr val="00BF63"/>
              </a:solidFill>
              <a:prstDash val="solid"/>
              <a:headEnd type="none" w="sm" len="sm"/>
              <a:tailEnd type="none" w="sm" len="sm"/>
            </a:ln>
          </p:spPr>
          <p:txBody>
            <a:bodyPr/>
            <a:lstStyle/>
            <a:p>
              <a:endParaRPr lang="af-ZA"/>
            </a:p>
          </p:txBody>
        </p:sp>
        <p:sp>
          <p:nvSpPr>
            <p:cNvPr id="20" name="AutoShape 20"/>
            <p:cNvSpPr/>
            <p:nvPr/>
          </p:nvSpPr>
          <p:spPr>
            <a:xfrm>
              <a:off x="25400" y="25400"/>
              <a:ext cx="529191" cy="0"/>
            </a:xfrm>
            <a:prstGeom prst="line">
              <a:avLst/>
            </a:prstGeom>
            <a:ln w="50800" cap="flat">
              <a:solidFill>
                <a:srgbClr val="00BF63"/>
              </a:solidFill>
              <a:prstDash val="solid"/>
              <a:headEnd type="none" w="sm" len="sm"/>
              <a:tailEnd type="none" w="sm" len="sm"/>
            </a:ln>
          </p:spPr>
          <p:txBody>
            <a:bodyPr/>
            <a:lstStyle/>
            <a:p>
              <a:endParaRPr lang="af-ZA"/>
            </a:p>
          </p:txBody>
        </p:sp>
        <p:sp>
          <p:nvSpPr>
            <p:cNvPr id="21" name="AutoShape 21"/>
            <p:cNvSpPr/>
            <p:nvPr/>
          </p:nvSpPr>
          <p:spPr>
            <a:xfrm>
              <a:off x="25400" y="2374562"/>
              <a:ext cx="529191" cy="0"/>
            </a:xfrm>
            <a:prstGeom prst="line">
              <a:avLst/>
            </a:prstGeom>
            <a:ln w="50800" cap="flat">
              <a:solidFill>
                <a:srgbClr val="00BF63"/>
              </a:solidFill>
              <a:prstDash val="solid"/>
              <a:headEnd type="none" w="sm" len="sm"/>
              <a:tailEnd type="none" w="sm" len="sm"/>
            </a:ln>
          </p:spPr>
          <p:txBody>
            <a:bodyPr/>
            <a:lstStyle/>
            <a:p>
              <a:endParaRPr lang="af-ZA"/>
            </a:p>
          </p:txBody>
        </p:sp>
      </p:grpSp>
      <p:sp>
        <p:nvSpPr>
          <p:cNvPr id="22" name="TextBox 22"/>
          <p:cNvSpPr txBox="1"/>
          <p:nvPr/>
        </p:nvSpPr>
        <p:spPr>
          <a:xfrm>
            <a:off x="4491513" y="1651699"/>
            <a:ext cx="1338903" cy="468248"/>
          </a:xfrm>
          <a:prstGeom prst="rect">
            <a:avLst/>
          </a:prstGeom>
        </p:spPr>
        <p:txBody>
          <a:bodyPr lIns="0" tIns="0" rIns="0" bIns="0" rtlCol="0" anchor="t">
            <a:spAutoFit/>
          </a:bodyPr>
          <a:lstStyle/>
          <a:p>
            <a:pPr algn="ctr">
              <a:lnSpc>
                <a:spcPts val="3867"/>
              </a:lnSpc>
            </a:pPr>
            <a:r>
              <a:rPr lang="en-US" sz="2762">
                <a:solidFill>
                  <a:srgbClr val="00BF63"/>
                </a:solidFill>
                <a:latin typeface="Canva Sans Bold"/>
              </a:rPr>
              <a:t>Strofe 1</a:t>
            </a:r>
          </a:p>
        </p:txBody>
      </p:sp>
      <p:sp>
        <p:nvSpPr>
          <p:cNvPr id="23" name="TextBox 23"/>
          <p:cNvSpPr txBox="1"/>
          <p:nvPr/>
        </p:nvSpPr>
        <p:spPr>
          <a:xfrm>
            <a:off x="4486200" y="3451671"/>
            <a:ext cx="1349528" cy="468248"/>
          </a:xfrm>
          <a:prstGeom prst="rect">
            <a:avLst/>
          </a:prstGeom>
        </p:spPr>
        <p:txBody>
          <a:bodyPr lIns="0" tIns="0" rIns="0" bIns="0" rtlCol="0" anchor="t">
            <a:spAutoFit/>
          </a:bodyPr>
          <a:lstStyle/>
          <a:p>
            <a:pPr algn="ctr">
              <a:lnSpc>
                <a:spcPts val="3867"/>
              </a:lnSpc>
            </a:pPr>
            <a:r>
              <a:rPr lang="en-US" sz="2762">
                <a:solidFill>
                  <a:srgbClr val="00BF63"/>
                </a:solidFill>
                <a:latin typeface="Canva Sans Bold"/>
              </a:rPr>
              <a:t>Strofe 2</a:t>
            </a:r>
          </a:p>
        </p:txBody>
      </p:sp>
      <p:sp>
        <p:nvSpPr>
          <p:cNvPr id="24" name="TextBox 24"/>
          <p:cNvSpPr txBox="1"/>
          <p:nvPr/>
        </p:nvSpPr>
        <p:spPr>
          <a:xfrm>
            <a:off x="4480287" y="5251643"/>
            <a:ext cx="1361355" cy="468248"/>
          </a:xfrm>
          <a:prstGeom prst="rect">
            <a:avLst/>
          </a:prstGeom>
        </p:spPr>
        <p:txBody>
          <a:bodyPr lIns="0" tIns="0" rIns="0" bIns="0" rtlCol="0" anchor="t">
            <a:spAutoFit/>
          </a:bodyPr>
          <a:lstStyle/>
          <a:p>
            <a:pPr algn="ctr">
              <a:lnSpc>
                <a:spcPts val="3867"/>
              </a:lnSpc>
            </a:pPr>
            <a:r>
              <a:rPr lang="en-US" sz="2762">
                <a:solidFill>
                  <a:srgbClr val="00BF63"/>
                </a:solidFill>
                <a:latin typeface="Canva Sans Bold"/>
              </a:rPr>
              <a:t>Strofe 3</a:t>
            </a:r>
          </a:p>
        </p:txBody>
      </p:sp>
      <p:sp>
        <p:nvSpPr>
          <p:cNvPr id="25" name="TextBox 25"/>
          <p:cNvSpPr txBox="1"/>
          <p:nvPr/>
        </p:nvSpPr>
        <p:spPr>
          <a:xfrm>
            <a:off x="4474816" y="7051615"/>
            <a:ext cx="1372296" cy="468248"/>
          </a:xfrm>
          <a:prstGeom prst="rect">
            <a:avLst/>
          </a:prstGeom>
        </p:spPr>
        <p:txBody>
          <a:bodyPr lIns="0" tIns="0" rIns="0" bIns="0" rtlCol="0" anchor="t">
            <a:spAutoFit/>
          </a:bodyPr>
          <a:lstStyle/>
          <a:p>
            <a:pPr algn="ctr">
              <a:lnSpc>
                <a:spcPts val="3867"/>
              </a:lnSpc>
            </a:pPr>
            <a:r>
              <a:rPr lang="en-US" sz="2762">
                <a:solidFill>
                  <a:srgbClr val="00BF63"/>
                </a:solidFill>
                <a:latin typeface="Canva Sans Bold"/>
              </a:rPr>
              <a:t>Strofe 4</a:t>
            </a:r>
          </a:p>
        </p:txBody>
      </p:sp>
      <p:sp>
        <p:nvSpPr>
          <p:cNvPr id="26" name="TextBox 26"/>
          <p:cNvSpPr txBox="1"/>
          <p:nvPr/>
        </p:nvSpPr>
        <p:spPr>
          <a:xfrm>
            <a:off x="4478421" y="8851587"/>
            <a:ext cx="1365086" cy="468248"/>
          </a:xfrm>
          <a:prstGeom prst="rect">
            <a:avLst/>
          </a:prstGeom>
        </p:spPr>
        <p:txBody>
          <a:bodyPr lIns="0" tIns="0" rIns="0" bIns="0" rtlCol="0" anchor="t">
            <a:spAutoFit/>
          </a:bodyPr>
          <a:lstStyle/>
          <a:p>
            <a:pPr algn="ctr">
              <a:lnSpc>
                <a:spcPts val="3867"/>
              </a:lnSpc>
            </a:pPr>
            <a:r>
              <a:rPr lang="en-US" sz="2762">
                <a:solidFill>
                  <a:srgbClr val="00BF63"/>
                </a:solidFill>
                <a:latin typeface="Canva Sans Bold"/>
              </a:rPr>
              <a:t>Strofe 5</a:t>
            </a:r>
          </a:p>
        </p:txBody>
      </p:sp>
      <p:sp>
        <p:nvSpPr>
          <p:cNvPr id="27" name="Freeform 27"/>
          <p:cNvSpPr/>
          <p:nvPr/>
        </p:nvSpPr>
        <p:spPr>
          <a:xfrm>
            <a:off x="6308660" y="2036963"/>
            <a:ext cx="4458595" cy="645332"/>
          </a:xfrm>
          <a:custGeom>
            <a:avLst/>
            <a:gdLst/>
            <a:ahLst/>
            <a:cxnLst/>
            <a:rect l="l" t="t" r="r" b="b"/>
            <a:pathLst>
              <a:path w="4458595" h="645332">
                <a:moveTo>
                  <a:pt x="0" y="0"/>
                </a:moveTo>
                <a:lnTo>
                  <a:pt x="4458595" y="0"/>
                </a:lnTo>
                <a:lnTo>
                  <a:pt x="4458595" y="645332"/>
                </a:lnTo>
                <a:lnTo>
                  <a:pt x="0" y="645332"/>
                </a:lnTo>
                <a:lnTo>
                  <a:pt x="0" y="0"/>
                </a:lnTo>
                <a:close/>
              </a:path>
            </a:pathLst>
          </a:custGeom>
          <a:blipFill>
            <a:blip r:embed="rId2"/>
            <a:stretch>
              <a:fillRect t="-21629" r="-1187" b="-21629"/>
            </a:stretch>
          </a:blipFill>
        </p:spPr>
        <p:txBody>
          <a:bodyPr/>
          <a:lstStyle/>
          <a:p>
            <a:endParaRPr lang="af-ZA"/>
          </a:p>
        </p:txBody>
      </p:sp>
      <p:sp>
        <p:nvSpPr>
          <p:cNvPr id="28" name="Freeform 28"/>
          <p:cNvSpPr/>
          <p:nvPr/>
        </p:nvSpPr>
        <p:spPr>
          <a:xfrm>
            <a:off x="6100688" y="1264304"/>
            <a:ext cx="4458595" cy="645332"/>
          </a:xfrm>
          <a:custGeom>
            <a:avLst/>
            <a:gdLst/>
            <a:ahLst/>
            <a:cxnLst/>
            <a:rect l="l" t="t" r="r" b="b"/>
            <a:pathLst>
              <a:path w="4458595" h="645332">
                <a:moveTo>
                  <a:pt x="0" y="0"/>
                </a:moveTo>
                <a:lnTo>
                  <a:pt x="4458596" y="0"/>
                </a:lnTo>
                <a:lnTo>
                  <a:pt x="4458596" y="645332"/>
                </a:lnTo>
                <a:lnTo>
                  <a:pt x="0" y="645332"/>
                </a:lnTo>
                <a:lnTo>
                  <a:pt x="0" y="0"/>
                </a:lnTo>
                <a:close/>
              </a:path>
            </a:pathLst>
          </a:custGeom>
          <a:blipFill>
            <a:blip r:embed="rId2"/>
            <a:stretch>
              <a:fillRect t="-21629" r="-1187" b="-21629"/>
            </a:stretch>
          </a:blipFill>
        </p:spPr>
        <p:txBody>
          <a:bodyPr/>
          <a:lstStyle/>
          <a:p>
            <a:endParaRPr lang="af-ZA"/>
          </a:p>
        </p:txBody>
      </p:sp>
      <p:sp>
        <p:nvSpPr>
          <p:cNvPr id="29" name="Freeform 29"/>
          <p:cNvSpPr/>
          <p:nvPr/>
        </p:nvSpPr>
        <p:spPr>
          <a:xfrm>
            <a:off x="6100688" y="2933447"/>
            <a:ext cx="4458595" cy="645332"/>
          </a:xfrm>
          <a:custGeom>
            <a:avLst/>
            <a:gdLst/>
            <a:ahLst/>
            <a:cxnLst/>
            <a:rect l="l" t="t" r="r" b="b"/>
            <a:pathLst>
              <a:path w="4458595" h="645332">
                <a:moveTo>
                  <a:pt x="0" y="0"/>
                </a:moveTo>
                <a:lnTo>
                  <a:pt x="4458596" y="0"/>
                </a:lnTo>
                <a:lnTo>
                  <a:pt x="4458596" y="645331"/>
                </a:lnTo>
                <a:lnTo>
                  <a:pt x="0" y="645331"/>
                </a:lnTo>
                <a:lnTo>
                  <a:pt x="0" y="0"/>
                </a:lnTo>
                <a:close/>
              </a:path>
            </a:pathLst>
          </a:custGeom>
          <a:blipFill>
            <a:blip r:embed="rId2"/>
            <a:stretch>
              <a:fillRect t="-21629" r="-1187" b="-21629"/>
            </a:stretch>
          </a:blipFill>
        </p:spPr>
        <p:txBody>
          <a:bodyPr/>
          <a:lstStyle/>
          <a:p>
            <a:endParaRPr lang="af-ZA"/>
          </a:p>
        </p:txBody>
      </p:sp>
      <p:sp>
        <p:nvSpPr>
          <p:cNvPr id="30" name="Freeform 30"/>
          <p:cNvSpPr/>
          <p:nvPr/>
        </p:nvSpPr>
        <p:spPr>
          <a:xfrm>
            <a:off x="6308660" y="3826428"/>
            <a:ext cx="4458595" cy="645332"/>
          </a:xfrm>
          <a:custGeom>
            <a:avLst/>
            <a:gdLst/>
            <a:ahLst/>
            <a:cxnLst/>
            <a:rect l="l" t="t" r="r" b="b"/>
            <a:pathLst>
              <a:path w="4458595" h="645332">
                <a:moveTo>
                  <a:pt x="0" y="0"/>
                </a:moveTo>
                <a:lnTo>
                  <a:pt x="4458595" y="0"/>
                </a:lnTo>
                <a:lnTo>
                  <a:pt x="4458595" y="645332"/>
                </a:lnTo>
                <a:lnTo>
                  <a:pt x="0" y="645332"/>
                </a:lnTo>
                <a:lnTo>
                  <a:pt x="0" y="0"/>
                </a:lnTo>
                <a:close/>
              </a:path>
            </a:pathLst>
          </a:custGeom>
          <a:blipFill>
            <a:blip r:embed="rId2"/>
            <a:stretch>
              <a:fillRect t="-21629" r="-1187" b="-21629"/>
            </a:stretch>
          </a:blipFill>
        </p:spPr>
        <p:txBody>
          <a:bodyPr/>
          <a:lstStyle/>
          <a:p>
            <a:endParaRPr lang="af-ZA"/>
          </a:p>
        </p:txBody>
      </p:sp>
      <p:sp>
        <p:nvSpPr>
          <p:cNvPr id="31" name="Freeform 31"/>
          <p:cNvSpPr/>
          <p:nvPr/>
        </p:nvSpPr>
        <p:spPr>
          <a:xfrm>
            <a:off x="6516631" y="5571492"/>
            <a:ext cx="4458595" cy="645332"/>
          </a:xfrm>
          <a:custGeom>
            <a:avLst/>
            <a:gdLst/>
            <a:ahLst/>
            <a:cxnLst/>
            <a:rect l="l" t="t" r="r" b="b"/>
            <a:pathLst>
              <a:path w="4458595" h="645332">
                <a:moveTo>
                  <a:pt x="0" y="0"/>
                </a:moveTo>
                <a:lnTo>
                  <a:pt x="4458596" y="0"/>
                </a:lnTo>
                <a:lnTo>
                  <a:pt x="4458596" y="645332"/>
                </a:lnTo>
                <a:lnTo>
                  <a:pt x="0" y="645332"/>
                </a:lnTo>
                <a:lnTo>
                  <a:pt x="0" y="0"/>
                </a:lnTo>
                <a:close/>
              </a:path>
            </a:pathLst>
          </a:custGeom>
          <a:blipFill>
            <a:blip r:embed="rId2"/>
            <a:stretch>
              <a:fillRect t="-21629" r="-1187" b="-21629"/>
            </a:stretch>
          </a:blipFill>
        </p:spPr>
        <p:txBody>
          <a:bodyPr/>
          <a:lstStyle/>
          <a:p>
            <a:endParaRPr lang="af-ZA"/>
          </a:p>
        </p:txBody>
      </p:sp>
      <p:sp>
        <p:nvSpPr>
          <p:cNvPr id="32" name="Freeform 32"/>
          <p:cNvSpPr/>
          <p:nvPr/>
        </p:nvSpPr>
        <p:spPr>
          <a:xfrm>
            <a:off x="6308660" y="6664220"/>
            <a:ext cx="4458595" cy="645332"/>
          </a:xfrm>
          <a:custGeom>
            <a:avLst/>
            <a:gdLst/>
            <a:ahLst/>
            <a:cxnLst/>
            <a:rect l="l" t="t" r="r" b="b"/>
            <a:pathLst>
              <a:path w="4458595" h="645332">
                <a:moveTo>
                  <a:pt x="0" y="0"/>
                </a:moveTo>
                <a:lnTo>
                  <a:pt x="4458595" y="0"/>
                </a:lnTo>
                <a:lnTo>
                  <a:pt x="4458595" y="645331"/>
                </a:lnTo>
                <a:lnTo>
                  <a:pt x="0" y="645331"/>
                </a:lnTo>
                <a:lnTo>
                  <a:pt x="0" y="0"/>
                </a:lnTo>
                <a:close/>
              </a:path>
            </a:pathLst>
          </a:custGeom>
          <a:blipFill>
            <a:blip r:embed="rId2"/>
            <a:stretch>
              <a:fillRect t="-21629" r="-1187" b="-21629"/>
            </a:stretch>
          </a:blipFill>
        </p:spPr>
        <p:txBody>
          <a:bodyPr/>
          <a:lstStyle/>
          <a:p>
            <a:endParaRPr lang="af-ZA"/>
          </a:p>
        </p:txBody>
      </p:sp>
      <p:sp>
        <p:nvSpPr>
          <p:cNvPr id="33" name="Freeform 33"/>
          <p:cNvSpPr/>
          <p:nvPr/>
        </p:nvSpPr>
        <p:spPr>
          <a:xfrm>
            <a:off x="6308660" y="8997169"/>
            <a:ext cx="4458595" cy="645332"/>
          </a:xfrm>
          <a:custGeom>
            <a:avLst/>
            <a:gdLst/>
            <a:ahLst/>
            <a:cxnLst/>
            <a:rect l="l" t="t" r="r" b="b"/>
            <a:pathLst>
              <a:path w="4458595" h="645332">
                <a:moveTo>
                  <a:pt x="0" y="0"/>
                </a:moveTo>
                <a:lnTo>
                  <a:pt x="4458595" y="0"/>
                </a:lnTo>
                <a:lnTo>
                  <a:pt x="4458595" y="645332"/>
                </a:lnTo>
                <a:lnTo>
                  <a:pt x="0" y="645332"/>
                </a:lnTo>
                <a:lnTo>
                  <a:pt x="0" y="0"/>
                </a:lnTo>
                <a:close/>
              </a:path>
            </a:pathLst>
          </a:custGeom>
          <a:blipFill>
            <a:blip r:embed="rId2"/>
            <a:stretch>
              <a:fillRect t="-21629" r="-1187" b="-21629"/>
            </a:stretch>
          </a:blipFill>
        </p:spPr>
        <p:txBody>
          <a:bodyPr/>
          <a:lstStyle/>
          <a:p>
            <a:endParaRPr lang="af-ZA"/>
          </a:p>
        </p:txBody>
      </p:sp>
      <p:sp>
        <p:nvSpPr>
          <p:cNvPr id="35" name="Freeform 35"/>
          <p:cNvSpPr/>
          <p:nvPr/>
        </p:nvSpPr>
        <p:spPr>
          <a:xfrm>
            <a:off x="13466970" y="567492"/>
            <a:ext cx="4458595" cy="645332"/>
          </a:xfrm>
          <a:custGeom>
            <a:avLst/>
            <a:gdLst/>
            <a:ahLst/>
            <a:cxnLst/>
            <a:rect l="l" t="t" r="r" b="b"/>
            <a:pathLst>
              <a:path w="4458595" h="645332">
                <a:moveTo>
                  <a:pt x="0" y="0"/>
                </a:moveTo>
                <a:lnTo>
                  <a:pt x="4458595" y="0"/>
                </a:lnTo>
                <a:lnTo>
                  <a:pt x="4458595" y="645331"/>
                </a:lnTo>
                <a:lnTo>
                  <a:pt x="0" y="645331"/>
                </a:lnTo>
                <a:lnTo>
                  <a:pt x="0" y="0"/>
                </a:lnTo>
                <a:close/>
              </a:path>
            </a:pathLst>
          </a:custGeom>
          <a:blipFill>
            <a:blip r:embed="rId2"/>
            <a:stretch>
              <a:fillRect t="-21629" r="-1187" b="-21629"/>
            </a:stretch>
          </a:blipFill>
        </p:spPr>
        <p:txBody>
          <a:bodyPr/>
          <a:lstStyle/>
          <a:p>
            <a:endParaRPr lang="af-ZA"/>
          </a:p>
        </p:txBody>
      </p:sp>
      <p:sp>
        <p:nvSpPr>
          <p:cNvPr id="36" name="TextBox 36"/>
          <p:cNvSpPr txBox="1"/>
          <p:nvPr/>
        </p:nvSpPr>
        <p:spPr>
          <a:xfrm>
            <a:off x="14591912" y="510342"/>
            <a:ext cx="2208712" cy="449115"/>
          </a:xfrm>
          <a:prstGeom prst="rect">
            <a:avLst/>
          </a:prstGeom>
        </p:spPr>
        <p:txBody>
          <a:bodyPr lIns="0" tIns="0" rIns="0" bIns="0" rtlCol="0" anchor="t">
            <a:spAutoFit/>
          </a:bodyPr>
          <a:lstStyle/>
          <a:p>
            <a:pPr algn="ctr">
              <a:lnSpc>
                <a:spcPts val="3631"/>
              </a:lnSpc>
            </a:pPr>
            <a:r>
              <a:rPr lang="en-US" sz="2594">
                <a:solidFill>
                  <a:srgbClr val="000000"/>
                </a:solidFill>
                <a:latin typeface="Canva Sans"/>
              </a:rPr>
              <a:t>Enjambement</a:t>
            </a:r>
          </a:p>
        </p:txBody>
      </p:sp>
      <p:sp>
        <p:nvSpPr>
          <p:cNvPr id="37" name="TextBox 37"/>
          <p:cNvSpPr txBox="1"/>
          <p:nvPr/>
        </p:nvSpPr>
        <p:spPr>
          <a:xfrm>
            <a:off x="4534814" y="5672266"/>
            <a:ext cx="1252299" cy="463240"/>
          </a:xfrm>
          <a:prstGeom prst="rect">
            <a:avLst/>
          </a:prstGeom>
        </p:spPr>
        <p:txBody>
          <a:bodyPr lIns="0" tIns="0" rIns="0" bIns="0" rtlCol="0" anchor="t">
            <a:spAutoFit/>
          </a:bodyPr>
          <a:lstStyle/>
          <a:p>
            <a:pPr algn="ctr">
              <a:lnSpc>
                <a:spcPts val="3867"/>
              </a:lnSpc>
            </a:pPr>
            <a:r>
              <a:rPr lang="en-US" sz="2762">
                <a:solidFill>
                  <a:srgbClr val="15130D"/>
                </a:solidFill>
                <a:latin typeface="Canva Sans Bold"/>
              </a:rPr>
              <a:t>Refrein</a:t>
            </a:r>
          </a:p>
        </p:txBody>
      </p:sp>
      <p:sp>
        <p:nvSpPr>
          <p:cNvPr id="38" name="TextBox 38"/>
          <p:cNvSpPr txBox="1"/>
          <p:nvPr/>
        </p:nvSpPr>
        <p:spPr>
          <a:xfrm>
            <a:off x="4578116" y="9256268"/>
            <a:ext cx="1252299" cy="463240"/>
          </a:xfrm>
          <a:prstGeom prst="rect">
            <a:avLst/>
          </a:prstGeom>
        </p:spPr>
        <p:txBody>
          <a:bodyPr lIns="0" tIns="0" rIns="0" bIns="0" rtlCol="0" anchor="t">
            <a:spAutoFit/>
          </a:bodyPr>
          <a:lstStyle/>
          <a:p>
            <a:pPr algn="ctr">
              <a:lnSpc>
                <a:spcPts val="3867"/>
              </a:lnSpc>
            </a:pPr>
            <a:r>
              <a:rPr lang="en-US" sz="2762">
                <a:solidFill>
                  <a:srgbClr val="15130D"/>
                </a:solidFill>
                <a:latin typeface="Canva Sans Bold"/>
              </a:rPr>
              <a:t>Refrein</a:t>
            </a:r>
          </a:p>
        </p:txBody>
      </p:sp>
      <p:grpSp>
        <p:nvGrpSpPr>
          <p:cNvPr id="39" name="Group 39"/>
          <p:cNvGrpSpPr/>
          <p:nvPr/>
        </p:nvGrpSpPr>
        <p:grpSpPr>
          <a:xfrm>
            <a:off x="9161743" y="4057788"/>
            <a:ext cx="802756" cy="413972"/>
            <a:chOff x="0" y="0"/>
            <a:chExt cx="211425" cy="109030"/>
          </a:xfrm>
        </p:grpSpPr>
        <p:sp>
          <p:nvSpPr>
            <p:cNvPr id="40" name="Freeform 40"/>
            <p:cNvSpPr/>
            <p:nvPr/>
          </p:nvSpPr>
          <p:spPr>
            <a:xfrm>
              <a:off x="0" y="0"/>
              <a:ext cx="211425" cy="109030"/>
            </a:xfrm>
            <a:custGeom>
              <a:avLst/>
              <a:gdLst/>
              <a:ahLst/>
              <a:cxnLst/>
              <a:rect l="l" t="t" r="r" b="b"/>
              <a:pathLst>
                <a:path w="211425" h="109030">
                  <a:moveTo>
                    <a:pt x="0" y="0"/>
                  </a:moveTo>
                  <a:lnTo>
                    <a:pt x="211425" y="0"/>
                  </a:lnTo>
                  <a:lnTo>
                    <a:pt x="211425" y="109030"/>
                  </a:lnTo>
                  <a:lnTo>
                    <a:pt x="0" y="109030"/>
                  </a:lnTo>
                  <a:close/>
                </a:path>
              </a:pathLst>
            </a:custGeom>
            <a:solidFill>
              <a:srgbClr val="FF914D"/>
            </a:solidFill>
          </p:spPr>
          <p:txBody>
            <a:bodyPr/>
            <a:lstStyle/>
            <a:p>
              <a:endParaRPr lang="af-ZA"/>
            </a:p>
          </p:txBody>
        </p:sp>
        <p:sp>
          <p:nvSpPr>
            <p:cNvPr id="41" name="TextBox 41"/>
            <p:cNvSpPr txBox="1"/>
            <p:nvPr/>
          </p:nvSpPr>
          <p:spPr>
            <a:xfrm>
              <a:off x="0" y="-38100"/>
              <a:ext cx="211425" cy="147130"/>
            </a:xfrm>
            <a:prstGeom prst="rect">
              <a:avLst/>
            </a:prstGeom>
          </p:spPr>
          <p:txBody>
            <a:bodyPr lIns="50800" tIns="50800" rIns="50800" bIns="50800" rtlCol="0" anchor="ctr"/>
            <a:lstStyle/>
            <a:p>
              <a:pPr algn="ctr">
                <a:lnSpc>
                  <a:spcPts val="2659"/>
                </a:lnSpc>
              </a:pPr>
              <a:endParaRPr/>
            </a:p>
          </p:txBody>
        </p:sp>
      </p:grpSp>
      <p:grpSp>
        <p:nvGrpSpPr>
          <p:cNvPr id="42" name="Group 42"/>
          <p:cNvGrpSpPr/>
          <p:nvPr/>
        </p:nvGrpSpPr>
        <p:grpSpPr>
          <a:xfrm>
            <a:off x="13466970" y="5007641"/>
            <a:ext cx="4594106" cy="1003876"/>
            <a:chOff x="0" y="0"/>
            <a:chExt cx="1209970" cy="264395"/>
          </a:xfrm>
        </p:grpSpPr>
        <p:sp>
          <p:nvSpPr>
            <p:cNvPr id="43" name="Freeform 43"/>
            <p:cNvSpPr/>
            <p:nvPr/>
          </p:nvSpPr>
          <p:spPr>
            <a:xfrm>
              <a:off x="0" y="0"/>
              <a:ext cx="1209970" cy="264395"/>
            </a:xfrm>
            <a:custGeom>
              <a:avLst/>
              <a:gdLst/>
              <a:ahLst/>
              <a:cxnLst/>
              <a:rect l="l" t="t" r="r" b="b"/>
              <a:pathLst>
                <a:path w="1209970" h="264395">
                  <a:moveTo>
                    <a:pt x="0" y="0"/>
                  </a:moveTo>
                  <a:lnTo>
                    <a:pt x="1209970" y="0"/>
                  </a:lnTo>
                  <a:lnTo>
                    <a:pt x="1209970" y="264395"/>
                  </a:lnTo>
                  <a:lnTo>
                    <a:pt x="0" y="264395"/>
                  </a:lnTo>
                  <a:close/>
                </a:path>
              </a:pathLst>
            </a:custGeom>
            <a:solidFill>
              <a:srgbClr val="FF914D"/>
            </a:solidFill>
          </p:spPr>
          <p:txBody>
            <a:bodyPr/>
            <a:lstStyle/>
            <a:p>
              <a:endParaRPr lang="af-ZA"/>
            </a:p>
          </p:txBody>
        </p:sp>
        <p:sp>
          <p:nvSpPr>
            <p:cNvPr id="44" name="TextBox 44"/>
            <p:cNvSpPr txBox="1"/>
            <p:nvPr/>
          </p:nvSpPr>
          <p:spPr>
            <a:xfrm>
              <a:off x="0" y="-47625"/>
              <a:ext cx="1209970" cy="312020"/>
            </a:xfrm>
            <a:prstGeom prst="rect">
              <a:avLst/>
            </a:prstGeom>
          </p:spPr>
          <p:txBody>
            <a:bodyPr lIns="50800" tIns="50800" rIns="50800" bIns="50800" rtlCol="0" anchor="ctr"/>
            <a:lstStyle/>
            <a:p>
              <a:pPr algn="ctr">
                <a:lnSpc>
                  <a:spcPts val="3499"/>
                </a:lnSpc>
              </a:pPr>
              <a:r>
                <a:rPr lang="en-US" sz="2499">
                  <a:solidFill>
                    <a:srgbClr val="FFFFFF"/>
                  </a:solidFill>
                  <a:latin typeface="Canva Sans Bold"/>
                </a:rPr>
                <a:t>Ellips: </a:t>
              </a:r>
              <a:r>
                <a:rPr lang="en-US" sz="2499">
                  <a:solidFill>
                    <a:srgbClr val="FFFFFF"/>
                  </a:solidFill>
                  <a:latin typeface="Canva Sans"/>
                </a:rPr>
                <a:t>Dit skep verwagting en vra om voltooi te word.</a:t>
              </a:r>
            </a:p>
          </p:txBody>
        </p:sp>
      </p:grpSp>
      <p:sp>
        <p:nvSpPr>
          <p:cNvPr id="45" name="AutoShape 45"/>
          <p:cNvSpPr/>
          <p:nvPr/>
        </p:nvSpPr>
        <p:spPr>
          <a:xfrm flipH="1" flipV="1">
            <a:off x="9563121" y="4057788"/>
            <a:ext cx="3903849" cy="1451791"/>
          </a:xfrm>
          <a:prstGeom prst="line">
            <a:avLst/>
          </a:prstGeom>
          <a:ln w="104775" cap="flat">
            <a:solidFill>
              <a:srgbClr val="FF914D"/>
            </a:solidFill>
            <a:prstDash val="solid"/>
            <a:headEnd type="none" w="sm" len="sm"/>
            <a:tailEnd type="arrow" w="med" len="sm"/>
          </a:ln>
        </p:spPr>
        <p:txBody>
          <a:bodyPr/>
          <a:lstStyle/>
          <a:p>
            <a:endParaRPr lang="af-ZA"/>
          </a:p>
        </p:txBody>
      </p:sp>
      <p:grpSp>
        <p:nvGrpSpPr>
          <p:cNvPr id="46" name="Group 46"/>
          <p:cNvGrpSpPr/>
          <p:nvPr/>
        </p:nvGrpSpPr>
        <p:grpSpPr>
          <a:xfrm>
            <a:off x="10365877" y="5157520"/>
            <a:ext cx="802756" cy="413972"/>
            <a:chOff x="0" y="0"/>
            <a:chExt cx="211425" cy="109030"/>
          </a:xfrm>
        </p:grpSpPr>
        <p:sp>
          <p:nvSpPr>
            <p:cNvPr id="47" name="Freeform 47"/>
            <p:cNvSpPr/>
            <p:nvPr/>
          </p:nvSpPr>
          <p:spPr>
            <a:xfrm>
              <a:off x="0" y="0"/>
              <a:ext cx="211425" cy="109030"/>
            </a:xfrm>
            <a:custGeom>
              <a:avLst/>
              <a:gdLst/>
              <a:ahLst/>
              <a:cxnLst/>
              <a:rect l="l" t="t" r="r" b="b"/>
              <a:pathLst>
                <a:path w="211425" h="109030">
                  <a:moveTo>
                    <a:pt x="0" y="0"/>
                  </a:moveTo>
                  <a:lnTo>
                    <a:pt x="211425" y="0"/>
                  </a:lnTo>
                  <a:lnTo>
                    <a:pt x="211425" y="109030"/>
                  </a:lnTo>
                  <a:lnTo>
                    <a:pt x="0" y="109030"/>
                  </a:lnTo>
                  <a:close/>
                </a:path>
              </a:pathLst>
            </a:custGeom>
            <a:solidFill>
              <a:srgbClr val="FF914D"/>
            </a:solidFill>
          </p:spPr>
          <p:txBody>
            <a:bodyPr/>
            <a:lstStyle/>
            <a:p>
              <a:endParaRPr lang="af-ZA"/>
            </a:p>
          </p:txBody>
        </p:sp>
        <p:sp>
          <p:nvSpPr>
            <p:cNvPr id="48" name="TextBox 48"/>
            <p:cNvSpPr txBox="1"/>
            <p:nvPr/>
          </p:nvSpPr>
          <p:spPr>
            <a:xfrm>
              <a:off x="0" y="-38100"/>
              <a:ext cx="211425" cy="147130"/>
            </a:xfrm>
            <a:prstGeom prst="rect">
              <a:avLst/>
            </a:prstGeom>
          </p:spPr>
          <p:txBody>
            <a:bodyPr lIns="50800" tIns="50800" rIns="50800" bIns="50800" rtlCol="0" anchor="ctr"/>
            <a:lstStyle/>
            <a:p>
              <a:pPr algn="ctr">
                <a:lnSpc>
                  <a:spcPts val="2659"/>
                </a:lnSpc>
              </a:pPr>
              <a:endParaRPr/>
            </a:p>
          </p:txBody>
        </p:sp>
      </p:grpSp>
      <p:grpSp>
        <p:nvGrpSpPr>
          <p:cNvPr id="49" name="Group 49"/>
          <p:cNvGrpSpPr/>
          <p:nvPr/>
        </p:nvGrpSpPr>
        <p:grpSpPr>
          <a:xfrm>
            <a:off x="9756527" y="8633526"/>
            <a:ext cx="802756" cy="413972"/>
            <a:chOff x="0" y="0"/>
            <a:chExt cx="211425" cy="109030"/>
          </a:xfrm>
        </p:grpSpPr>
        <p:sp>
          <p:nvSpPr>
            <p:cNvPr id="50" name="Freeform 50"/>
            <p:cNvSpPr/>
            <p:nvPr/>
          </p:nvSpPr>
          <p:spPr>
            <a:xfrm>
              <a:off x="0" y="0"/>
              <a:ext cx="211425" cy="109030"/>
            </a:xfrm>
            <a:custGeom>
              <a:avLst/>
              <a:gdLst/>
              <a:ahLst/>
              <a:cxnLst/>
              <a:rect l="l" t="t" r="r" b="b"/>
              <a:pathLst>
                <a:path w="211425" h="109030">
                  <a:moveTo>
                    <a:pt x="0" y="0"/>
                  </a:moveTo>
                  <a:lnTo>
                    <a:pt x="211425" y="0"/>
                  </a:lnTo>
                  <a:lnTo>
                    <a:pt x="211425" y="109030"/>
                  </a:lnTo>
                  <a:lnTo>
                    <a:pt x="0" y="109030"/>
                  </a:lnTo>
                  <a:close/>
                </a:path>
              </a:pathLst>
            </a:custGeom>
            <a:solidFill>
              <a:srgbClr val="FF914D"/>
            </a:solidFill>
          </p:spPr>
          <p:txBody>
            <a:bodyPr/>
            <a:lstStyle/>
            <a:p>
              <a:endParaRPr lang="af-ZA"/>
            </a:p>
          </p:txBody>
        </p:sp>
        <p:sp>
          <p:nvSpPr>
            <p:cNvPr id="51" name="TextBox 51"/>
            <p:cNvSpPr txBox="1"/>
            <p:nvPr/>
          </p:nvSpPr>
          <p:spPr>
            <a:xfrm>
              <a:off x="0" y="-38100"/>
              <a:ext cx="211425" cy="147130"/>
            </a:xfrm>
            <a:prstGeom prst="rect">
              <a:avLst/>
            </a:prstGeom>
          </p:spPr>
          <p:txBody>
            <a:bodyPr lIns="50800" tIns="50800" rIns="50800" bIns="50800" rtlCol="0" anchor="ctr"/>
            <a:lstStyle/>
            <a:p>
              <a:pPr algn="ctr">
                <a:lnSpc>
                  <a:spcPts val="2659"/>
                </a:lnSpc>
              </a:pPr>
              <a:endParaRPr/>
            </a:p>
          </p:txBody>
        </p:sp>
      </p:grpSp>
      <p:sp>
        <p:nvSpPr>
          <p:cNvPr id="52" name="AutoShape 52"/>
          <p:cNvSpPr/>
          <p:nvPr/>
        </p:nvSpPr>
        <p:spPr>
          <a:xfrm flipH="1">
            <a:off x="11168633" y="5364506"/>
            <a:ext cx="1820116" cy="0"/>
          </a:xfrm>
          <a:prstGeom prst="line">
            <a:avLst/>
          </a:prstGeom>
          <a:ln w="104775" cap="flat">
            <a:solidFill>
              <a:srgbClr val="FF914D"/>
            </a:solidFill>
            <a:prstDash val="solid"/>
            <a:headEnd type="none" w="sm" len="sm"/>
            <a:tailEnd type="arrow" w="med" len="sm"/>
          </a:ln>
        </p:spPr>
        <p:txBody>
          <a:bodyPr/>
          <a:lstStyle/>
          <a:p>
            <a:endParaRPr lang="af-ZA"/>
          </a:p>
        </p:txBody>
      </p:sp>
      <p:sp>
        <p:nvSpPr>
          <p:cNvPr id="53" name="AutoShape 53"/>
          <p:cNvSpPr/>
          <p:nvPr/>
        </p:nvSpPr>
        <p:spPr>
          <a:xfrm flipH="1">
            <a:off x="10975227" y="5509580"/>
            <a:ext cx="2491744" cy="3123947"/>
          </a:xfrm>
          <a:prstGeom prst="line">
            <a:avLst/>
          </a:prstGeom>
          <a:ln w="104775" cap="flat">
            <a:solidFill>
              <a:srgbClr val="FF914D"/>
            </a:solidFill>
            <a:prstDash val="solid"/>
            <a:headEnd type="none" w="sm" len="sm"/>
            <a:tailEnd type="arrow" w="med" len="sm"/>
          </a:ln>
        </p:spPr>
        <p:txBody>
          <a:bodyPr/>
          <a:lstStyle/>
          <a:p>
            <a:endParaRPr lang="af-ZA"/>
          </a:p>
        </p:txBody>
      </p:sp>
      <p:sp>
        <p:nvSpPr>
          <p:cNvPr id="34" name="TextBox 34"/>
          <p:cNvSpPr txBox="1"/>
          <p:nvPr/>
        </p:nvSpPr>
        <p:spPr>
          <a:xfrm>
            <a:off x="6516631" y="529392"/>
            <a:ext cx="5254737" cy="9190116"/>
          </a:xfrm>
          <a:prstGeom prst="rect">
            <a:avLst/>
          </a:prstGeom>
        </p:spPr>
        <p:txBody>
          <a:bodyPr lIns="0" tIns="0" rIns="0" bIns="0" rtlCol="0" anchor="t">
            <a:spAutoFit/>
          </a:bodyPr>
          <a:lstStyle/>
          <a:p>
            <a:pPr>
              <a:lnSpc>
                <a:spcPts val="2794"/>
              </a:lnSpc>
              <a:spcBef>
                <a:spcPct val="0"/>
              </a:spcBef>
            </a:pPr>
            <a:r>
              <a:rPr lang="en-US" sz="1996" dirty="0" err="1">
                <a:solidFill>
                  <a:srgbClr val="000000"/>
                </a:solidFill>
                <a:latin typeface="Canva Sans Bold"/>
              </a:rPr>
              <a:t>Kinders</a:t>
            </a:r>
            <a:r>
              <a:rPr lang="en-US" sz="1996" dirty="0">
                <a:solidFill>
                  <a:srgbClr val="000000"/>
                </a:solidFill>
                <a:latin typeface="Canva Sans Bold"/>
              </a:rPr>
              <a:t> van die wind </a:t>
            </a:r>
          </a:p>
          <a:p>
            <a:pPr>
              <a:lnSpc>
                <a:spcPts val="2794"/>
              </a:lnSpc>
              <a:spcBef>
                <a:spcPct val="0"/>
              </a:spcBef>
            </a:pPr>
            <a:endParaRPr lang="en-US" sz="1996" dirty="0">
              <a:solidFill>
                <a:srgbClr val="000000"/>
              </a:solidFill>
              <a:latin typeface="Canva Sans Bold"/>
            </a:endParaRPr>
          </a:p>
          <a:p>
            <a:pPr>
              <a:lnSpc>
                <a:spcPts val="2794"/>
              </a:lnSpc>
              <a:spcBef>
                <a:spcPct val="0"/>
              </a:spcBef>
            </a:pPr>
            <a:r>
              <a:rPr lang="en-US" sz="1996" dirty="0">
                <a:solidFill>
                  <a:srgbClr val="000000"/>
                </a:solidFill>
                <a:latin typeface="Canva Sans"/>
              </a:rPr>
              <a:t>1.    Ek ken ‘n </a:t>
            </a:r>
            <a:r>
              <a:rPr lang="en-US" sz="1996" dirty="0" err="1">
                <a:solidFill>
                  <a:srgbClr val="000000"/>
                </a:solidFill>
                <a:latin typeface="Canva Sans"/>
              </a:rPr>
              <a:t>ou</a:t>
            </a:r>
            <a:r>
              <a:rPr lang="en-US" sz="1996" dirty="0">
                <a:solidFill>
                  <a:srgbClr val="000000"/>
                </a:solidFill>
                <a:latin typeface="Canva Sans"/>
              </a:rPr>
              <a:t>, </a:t>
            </a:r>
            <a:r>
              <a:rPr lang="en-US" sz="1996" dirty="0" err="1">
                <a:solidFill>
                  <a:srgbClr val="000000"/>
                </a:solidFill>
                <a:latin typeface="Canva Sans"/>
              </a:rPr>
              <a:t>ou</a:t>
            </a:r>
            <a:r>
              <a:rPr lang="en-US" sz="1996" dirty="0">
                <a:solidFill>
                  <a:srgbClr val="000000"/>
                </a:solidFill>
                <a:latin typeface="Canva Sans"/>
              </a:rPr>
              <a:t> </a:t>
            </a:r>
            <a:r>
              <a:rPr lang="en-US" sz="1996" dirty="0" err="1">
                <a:solidFill>
                  <a:srgbClr val="000000"/>
                </a:solidFill>
                <a:latin typeface="Canva Sans"/>
              </a:rPr>
              <a:t>liedjie</a:t>
            </a:r>
            <a:r>
              <a:rPr lang="en-US" sz="1996" dirty="0">
                <a:solidFill>
                  <a:srgbClr val="000000"/>
                </a:solidFill>
                <a:latin typeface="Canva Sans"/>
              </a:rPr>
              <a:t> </a:t>
            </a:r>
          </a:p>
          <a:p>
            <a:pPr>
              <a:lnSpc>
                <a:spcPts val="2794"/>
              </a:lnSpc>
              <a:spcBef>
                <a:spcPct val="0"/>
              </a:spcBef>
            </a:pPr>
            <a:r>
              <a:rPr lang="en-US" sz="1996" dirty="0">
                <a:solidFill>
                  <a:srgbClr val="000000"/>
                </a:solidFill>
                <a:latin typeface="Canva Sans"/>
              </a:rPr>
              <a:t>2.    van </a:t>
            </a:r>
            <a:r>
              <a:rPr lang="en-US" sz="1996" dirty="0" err="1">
                <a:solidFill>
                  <a:srgbClr val="000000"/>
                </a:solidFill>
                <a:latin typeface="Canva Sans"/>
              </a:rPr>
              <a:t>lewenswel</a:t>
            </a:r>
            <a:r>
              <a:rPr lang="en-US" sz="1996" dirty="0">
                <a:solidFill>
                  <a:srgbClr val="000000"/>
                </a:solidFill>
                <a:latin typeface="Canva Sans"/>
              </a:rPr>
              <a:t> </a:t>
            </a:r>
            <a:r>
              <a:rPr lang="en-US" sz="1996" dirty="0" err="1">
                <a:solidFill>
                  <a:srgbClr val="000000"/>
                </a:solidFill>
                <a:latin typeface="Canva Sans"/>
              </a:rPr>
              <a:t>en</a:t>
            </a:r>
            <a:r>
              <a:rPr lang="en-US" sz="1996" dirty="0">
                <a:solidFill>
                  <a:srgbClr val="000000"/>
                </a:solidFill>
                <a:latin typeface="Canva Sans"/>
              </a:rPr>
              <a:t> -wee; </a:t>
            </a:r>
          </a:p>
          <a:p>
            <a:pPr>
              <a:lnSpc>
                <a:spcPts val="2794"/>
              </a:lnSpc>
              <a:spcBef>
                <a:spcPct val="0"/>
              </a:spcBef>
            </a:pPr>
            <a:r>
              <a:rPr lang="en-US" sz="1996" dirty="0">
                <a:solidFill>
                  <a:srgbClr val="000000"/>
                </a:solidFill>
                <a:latin typeface="Canva Sans"/>
              </a:rPr>
              <a:t>3.    van lank </a:t>
            </a:r>
            <a:r>
              <a:rPr lang="en-US" sz="1996" dirty="0" err="1">
                <a:solidFill>
                  <a:srgbClr val="000000"/>
                </a:solidFill>
                <a:latin typeface="Canva Sans"/>
              </a:rPr>
              <a:t>vergane</a:t>
            </a:r>
            <a:r>
              <a:rPr lang="en-US" sz="1996" dirty="0">
                <a:solidFill>
                  <a:srgbClr val="000000"/>
                </a:solidFill>
                <a:latin typeface="Canva Sans"/>
              </a:rPr>
              <a:t> </a:t>
            </a:r>
            <a:r>
              <a:rPr lang="en-US" sz="1996" dirty="0" err="1">
                <a:solidFill>
                  <a:srgbClr val="000000"/>
                </a:solidFill>
                <a:latin typeface="Canva Sans"/>
              </a:rPr>
              <a:t>skepe</a:t>
            </a:r>
            <a:r>
              <a:rPr lang="en-US" sz="1996" dirty="0">
                <a:solidFill>
                  <a:srgbClr val="000000"/>
                </a:solidFill>
                <a:latin typeface="Canva Sans"/>
              </a:rPr>
              <a:t> in </a:t>
            </a:r>
          </a:p>
          <a:p>
            <a:pPr>
              <a:lnSpc>
                <a:spcPts val="2794"/>
              </a:lnSpc>
              <a:spcBef>
                <a:spcPct val="0"/>
              </a:spcBef>
            </a:pPr>
            <a:r>
              <a:rPr lang="en-US" sz="1996" dirty="0">
                <a:solidFill>
                  <a:srgbClr val="000000"/>
                </a:solidFill>
                <a:latin typeface="Canva Sans"/>
              </a:rPr>
              <a:t>4.    die </a:t>
            </a:r>
            <a:r>
              <a:rPr lang="en-US" sz="1996" dirty="0" err="1">
                <a:solidFill>
                  <a:srgbClr val="000000"/>
                </a:solidFill>
                <a:latin typeface="Canva Sans"/>
              </a:rPr>
              <a:t>kelders</a:t>
            </a:r>
            <a:r>
              <a:rPr lang="en-US" sz="1996" dirty="0">
                <a:solidFill>
                  <a:srgbClr val="000000"/>
                </a:solidFill>
                <a:latin typeface="Canva Sans"/>
              </a:rPr>
              <a:t> van die see. </a:t>
            </a:r>
          </a:p>
          <a:p>
            <a:pPr>
              <a:lnSpc>
                <a:spcPts val="2794"/>
              </a:lnSpc>
              <a:spcBef>
                <a:spcPct val="0"/>
              </a:spcBef>
            </a:pPr>
            <a:endParaRPr lang="en-US" sz="1996" dirty="0">
              <a:solidFill>
                <a:srgbClr val="000000"/>
              </a:solidFill>
              <a:latin typeface="Canva Sans"/>
            </a:endParaRPr>
          </a:p>
          <a:p>
            <a:pPr>
              <a:lnSpc>
                <a:spcPts val="2794"/>
              </a:lnSpc>
              <a:spcBef>
                <a:spcPct val="0"/>
              </a:spcBef>
            </a:pPr>
            <a:r>
              <a:rPr lang="en-US" sz="1996" dirty="0">
                <a:solidFill>
                  <a:srgbClr val="000000"/>
                </a:solidFill>
                <a:latin typeface="Canva Sans"/>
              </a:rPr>
              <a:t>5.    Die </a:t>
            </a:r>
            <a:r>
              <a:rPr lang="en-US" sz="1996" dirty="0" err="1">
                <a:solidFill>
                  <a:srgbClr val="000000"/>
                </a:solidFill>
                <a:latin typeface="Canva Sans"/>
              </a:rPr>
              <a:t>woorde</a:t>
            </a:r>
            <a:r>
              <a:rPr lang="en-US" sz="1996" dirty="0">
                <a:solidFill>
                  <a:srgbClr val="000000"/>
                </a:solidFill>
                <a:latin typeface="Canva Sans"/>
              </a:rPr>
              <a:t> is </a:t>
            </a:r>
            <a:r>
              <a:rPr lang="en-US" sz="1996" dirty="0" err="1">
                <a:solidFill>
                  <a:srgbClr val="000000"/>
                </a:solidFill>
                <a:latin typeface="Canva Sans"/>
              </a:rPr>
              <a:t>vergete</a:t>
            </a:r>
            <a:r>
              <a:rPr lang="en-US" sz="1996" dirty="0">
                <a:solidFill>
                  <a:srgbClr val="000000"/>
                </a:solidFill>
                <a:latin typeface="Canva Sans"/>
              </a:rPr>
              <a:t> </a:t>
            </a:r>
          </a:p>
          <a:p>
            <a:pPr>
              <a:lnSpc>
                <a:spcPts val="2794"/>
              </a:lnSpc>
              <a:spcBef>
                <a:spcPct val="0"/>
              </a:spcBef>
            </a:pPr>
            <a:r>
              <a:rPr lang="en-US" sz="1996" dirty="0">
                <a:solidFill>
                  <a:srgbClr val="000000"/>
                </a:solidFill>
                <a:latin typeface="Canva Sans"/>
              </a:rPr>
              <a:t>6.    </a:t>
            </a:r>
            <a:r>
              <a:rPr lang="en-US" sz="1996" dirty="0" err="1">
                <a:solidFill>
                  <a:srgbClr val="000000"/>
                </a:solidFill>
                <a:latin typeface="Canva Sans"/>
              </a:rPr>
              <a:t>en</a:t>
            </a:r>
            <a:r>
              <a:rPr lang="en-US" sz="1996" dirty="0">
                <a:solidFill>
                  <a:srgbClr val="000000"/>
                </a:solidFill>
                <a:latin typeface="Canva Sans"/>
              </a:rPr>
              <a:t> tog, die </a:t>
            </a:r>
            <a:r>
              <a:rPr lang="en-US" sz="1996" dirty="0" err="1">
                <a:solidFill>
                  <a:srgbClr val="000000"/>
                </a:solidFill>
                <a:latin typeface="Canva Sans"/>
              </a:rPr>
              <a:t>deuntjie</a:t>
            </a:r>
            <a:r>
              <a:rPr lang="en-US" sz="1996" dirty="0">
                <a:solidFill>
                  <a:srgbClr val="000000"/>
                </a:solidFill>
                <a:latin typeface="Canva Sans"/>
              </a:rPr>
              <a:t> </a:t>
            </a:r>
            <a:r>
              <a:rPr lang="en-US" sz="1996" dirty="0" err="1">
                <a:solidFill>
                  <a:srgbClr val="000000"/>
                </a:solidFill>
                <a:latin typeface="Canva Sans"/>
              </a:rPr>
              <a:t>draal</a:t>
            </a:r>
            <a:r>
              <a:rPr lang="en-US" sz="1996" dirty="0">
                <a:solidFill>
                  <a:srgbClr val="000000"/>
                </a:solidFill>
                <a:latin typeface="Canva Sans"/>
              </a:rPr>
              <a:t> – </a:t>
            </a:r>
          </a:p>
          <a:p>
            <a:pPr>
              <a:lnSpc>
                <a:spcPts val="2794"/>
              </a:lnSpc>
              <a:spcBef>
                <a:spcPct val="0"/>
              </a:spcBef>
            </a:pPr>
            <a:r>
              <a:rPr lang="en-US" sz="1996" dirty="0">
                <a:solidFill>
                  <a:srgbClr val="000000"/>
                </a:solidFill>
                <a:latin typeface="Canva Sans"/>
              </a:rPr>
              <a:t>7.    </a:t>
            </a:r>
            <a:r>
              <a:rPr lang="en-US" sz="1996" dirty="0" err="1">
                <a:solidFill>
                  <a:srgbClr val="000000"/>
                </a:solidFill>
                <a:latin typeface="Canva Sans"/>
              </a:rPr>
              <a:t>soos</a:t>
            </a:r>
            <a:r>
              <a:rPr lang="en-US" sz="1996" dirty="0">
                <a:solidFill>
                  <a:srgbClr val="000000"/>
                </a:solidFill>
                <a:latin typeface="Canva Sans"/>
              </a:rPr>
              <a:t> </a:t>
            </a:r>
            <a:r>
              <a:rPr lang="en-US" sz="1996" dirty="0" err="1">
                <a:solidFill>
                  <a:srgbClr val="000000"/>
                </a:solidFill>
                <a:latin typeface="Canva Sans"/>
              </a:rPr>
              <a:t>vaag</a:t>
            </a:r>
            <a:r>
              <a:rPr lang="en-US" sz="1996" dirty="0">
                <a:solidFill>
                  <a:srgbClr val="000000"/>
                </a:solidFill>
                <a:latin typeface="Canva Sans"/>
              </a:rPr>
              <a:t> </a:t>
            </a:r>
            <a:r>
              <a:rPr lang="en-US" sz="1996" dirty="0" err="1">
                <a:solidFill>
                  <a:srgbClr val="000000"/>
                </a:solidFill>
                <a:latin typeface="Canva Sans"/>
              </a:rPr>
              <a:t>onthoude</a:t>
            </a:r>
            <a:r>
              <a:rPr lang="en-US" sz="1996" dirty="0">
                <a:solidFill>
                  <a:srgbClr val="000000"/>
                </a:solidFill>
                <a:latin typeface="Canva Sans"/>
              </a:rPr>
              <a:t> </a:t>
            </a:r>
            <a:r>
              <a:rPr lang="en-US" sz="1996" dirty="0" err="1">
                <a:solidFill>
                  <a:srgbClr val="000000"/>
                </a:solidFill>
                <a:latin typeface="Canva Sans"/>
              </a:rPr>
              <a:t>grepies</a:t>
            </a:r>
            <a:r>
              <a:rPr lang="en-US" sz="1996" dirty="0">
                <a:solidFill>
                  <a:srgbClr val="000000"/>
                </a:solidFill>
                <a:latin typeface="Canva Sans"/>
              </a:rPr>
              <a:t> </a:t>
            </a:r>
            <a:r>
              <a:rPr lang="en-US" sz="1996" dirty="0" err="1">
                <a:solidFill>
                  <a:srgbClr val="000000"/>
                </a:solidFill>
                <a:latin typeface="Canva Sans"/>
              </a:rPr>
              <a:t>uit</a:t>
            </a:r>
            <a:r>
              <a:rPr lang="en-US" sz="1996" dirty="0">
                <a:solidFill>
                  <a:srgbClr val="000000"/>
                </a:solidFill>
                <a:latin typeface="Canva Sans"/>
              </a:rPr>
              <a:t> </a:t>
            </a:r>
          </a:p>
          <a:p>
            <a:pPr>
              <a:lnSpc>
                <a:spcPts val="2794"/>
              </a:lnSpc>
              <a:spcBef>
                <a:spcPct val="0"/>
              </a:spcBef>
            </a:pPr>
            <a:r>
              <a:rPr lang="en-US" sz="1996" dirty="0">
                <a:solidFill>
                  <a:srgbClr val="000000"/>
                </a:solidFill>
                <a:latin typeface="Canva Sans"/>
              </a:rPr>
              <a:t>8.    ’n </a:t>
            </a:r>
            <a:r>
              <a:rPr lang="en-US" sz="1996" dirty="0" err="1">
                <a:solidFill>
                  <a:srgbClr val="000000"/>
                </a:solidFill>
                <a:latin typeface="Canva Sans"/>
              </a:rPr>
              <a:t>baie</a:t>
            </a:r>
            <a:r>
              <a:rPr lang="en-US" sz="1996" dirty="0">
                <a:solidFill>
                  <a:srgbClr val="000000"/>
                </a:solidFill>
                <a:latin typeface="Canva Sans"/>
              </a:rPr>
              <a:t> </a:t>
            </a:r>
            <a:r>
              <a:rPr lang="en-US" sz="1996" dirty="0" err="1">
                <a:solidFill>
                  <a:srgbClr val="000000"/>
                </a:solidFill>
                <a:latin typeface="Canva Sans"/>
              </a:rPr>
              <a:t>ou</a:t>
            </a:r>
            <a:r>
              <a:rPr lang="en-US" sz="1996" dirty="0">
                <a:solidFill>
                  <a:srgbClr val="000000"/>
                </a:solidFill>
                <a:latin typeface="Canva Sans"/>
              </a:rPr>
              <a:t> </a:t>
            </a:r>
            <a:r>
              <a:rPr lang="en-US" sz="1996" dirty="0" err="1">
                <a:solidFill>
                  <a:srgbClr val="000000"/>
                </a:solidFill>
                <a:latin typeface="Canva Sans"/>
              </a:rPr>
              <a:t>verhaal</a:t>
            </a:r>
            <a:r>
              <a:rPr lang="en-US" sz="1996" dirty="0">
                <a:solidFill>
                  <a:srgbClr val="000000"/>
                </a:solidFill>
                <a:latin typeface="Canva Sans"/>
              </a:rPr>
              <a:t> ... </a:t>
            </a:r>
          </a:p>
          <a:p>
            <a:pPr>
              <a:lnSpc>
                <a:spcPts val="2794"/>
              </a:lnSpc>
              <a:spcBef>
                <a:spcPct val="0"/>
              </a:spcBef>
            </a:pPr>
            <a:endParaRPr lang="en-US" sz="1996" dirty="0">
              <a:solidFill>
                <a:srgbClr val="000000"/>
              </a:solidFill>
              <a:latin typeface="Canva Sans"/>
            </a:endParaRPr>
          </a:p>
          <a:p>
            <a:pPr>
              <a:lnSpc>
                <a:spcPts val="2794"/>
              </a:lnSpc>
              <a:spcBef>
                <a:spcPct val="0"/>
              </a:spcBef>
            </a:pPr>
            <a:r>
              <a:rPr lang="en-US" sz="1996" dirty="0">
                <a:solidFill>
                  <a:srgbClr val="000000"/>
                </a:solidFill>
                <a:latin typeface="Canva Sans"/>
              </a:rPr>
              <a:t>9.    Van </a:t>
            </a:r>
            <a:r>
              <a:rPr lang="en-US" sz="1996" dirty="0" err="1">
                <a:solidFill>
                  <a:srgbClr val="000000"/>
                </a:solidFill>
                <a:latin typeface="Canva Sans"/>
              </a:rPr>
              <a:t>swerwers</a:t>
            </a:r>
            <a:r>
              <a:rPr lang="en-US" sz="1996" dirty="0">
                <a:solidFill>
                  <a:srgbClr val="000000"/>
                </a:solidFill>
                <a:latin typeface="Canva Sans"/>
              </a:rPr>
              <a:t> sonder </a:t>
            </a:r>
            <a:r>
              <a:rPr lang="en-US" sz="1996" dirty="0" err="1">
                <a:solidFill>
                  <a:srgbClr val="000000"/>
                </a:solidFill>
                <a:latin typeface="Canva Sans"/>
              </a:rPr>
              <a:t>rigting</a:t>
            </a:r>
            <a:r>
              <a:rPr lang="en-US" sz="1996" dirty="0">
                <a:solidFill>
                  <a:srgbClr val="000000"/>
                </a:solidFill>
                <a:latin typeface="Canva Sans"/>
              </a:rPr>
              <a:t>; </a:t>
            </a:r>
          </a:p>
          <a:p>
            <a:pPr>
              <a:lnSpc>
                <a:spcPts val="2794"/>
              </a:lnSpc>
              <a:spcBef>
                <a:spcPct val="0"/>
              </a:spcBef>
            </a:pPr>
            <a:r>
              <a:rPr lang="en-US" sz="1996" dirty="0">
                <a:solidFill>
                  <a:srgbClr val="000000"/>
                </a:solidFill>
                <a:latin typeface="Canva Sans"/>
              </a:rPr>
              <a:t>10.  van </a:t>
            </a:r>
            <a:r>
              <a:rPr lang="en-US" sz="1996" dirty="0" err="1">
                <a:solidFill>
                  <a:srgbClr val="000000"/>
                </a:solidFill>
                <a:latin typeface="Canva Sans"/>
              </a:rPr>
              <a:t>soekers</a:t>
            </a:r>
            <a:r>
              <a:rPr lang="en-US" sz="1996" dirty="0">
                <a:solidFill>
                  <a:srgbClr val="000000"/>
                </a:solidFill>
                <a:latin typeface="Canva Sans"/>
              </a:rPr>
              <a:t> wat nooit </a:t>
            </a:r>
            <a:r>
              <a:rPr lang="en-US" sz="1996" dirty="0" err="1">
                <a:solidFill>
                  <a:srgbClr val="000000"/>
                </a:solidFill>
                <a:latin typeface="Canva Sans"/>
              </a:rPr>
              <a:t>vind</a:t>
            </a:r>
            <a:r>
              <a:rPr lang="en-US" sz="1996" dirty="0">
                <a:solidFill>
                  <a:srgbClr val="000000"/>
                </a:solidFill>
                <a:latin typeface="Canva Sans"/>
              </a:rPr>
              <a:t> ... </a:t>
            </a:r>
          </a:p>
          <a:p>
            <a:pPr>
              <a:lnSpc>
                <a:spcPts val="2794"/>
              </a:lnSpc>
              <a:spcBef>
                <a:spcPct val="0"/>
              </a:spcBef>
            </a:pPr>
            <a:r>
              <a:rPr lang="en-US" sz="1996" dirty="0">
                <a:solidFill>
                  <a:srgbClr val="000000"/>
                </a:solidFill>
                <a:latin typeface="Canva Sans"/>
              </a:rPr>
              <a:t>11.   En </a:t>
            </a:r>
            <a:r>
              <a:rPr lang="en-US" sz="1996" dirty="0" err="1">
                <a:solidFill>
                  <a:srgbClr val="000000"/>
                </a:solidFill>
                <a:latin typeface="Canva Sans"/>
              </a:rPr>
              <a:t>eindelik</a:t>
            </a:r>
            <a:r>
              <a:rPr lang="en-US" sz="1996" dirty="0">
                <a:solidFill>
                  <a:srgbClr val="000000"/>
                </a:solidFill>
                <a:latin typeface="Canva Sans"/>
              </a:rPr>
              <a:t> was </a:t>
            </a:r>
            <a:r>
              <a:rPr lang="en-US" sz="1996" dirty="0" err="1">
                <a:solidFill>
                  <a:srgbClr val="000000"/>
                </a:solidFill>
                <a:latin typeface="Canva Sans"/>
              </a:rPr>
              <a:t>almal</a:t>
            </a:r>
            <a:r>
              <a:rPr lang="en-US" sz="1996" dirty="0">
                <a:solidFill>
                  <a:srgbClr val="000000"/>
                </a:solidFill>
                <a:latin typeface="Canva Sans"/>
              </a:rPr>
              <a:t> maar </a:t>
            </a:r>
          </a:p>
          <a:p>
            <a:pPr>
              <a:lnSpc>
                <a:spcPts val="2794"/>
              </a:lnSpc>
              <a:spcBef>
                <a:spcPct val="0"/>
              </a:spcBef>
            </a:pPr>
            <a:r>
              <a:rPr lang="en-US" sz="1996" dirty="0">
                <a:solidFill>
                  <a:srgbClr val="000000"/>
                </a:solidFill>
                <a:latin typeface="Canva Sans"/>
              </a:rPr>
              <a:t>12.   </a:t>
            </a:r>
            <a:r>
              <a:rPr lang="en-US" sz="1996" dirty="0" err="1">
                <a:solidFill>
                  <a:srgbClr val="000000"/>
                </a:solidFill>
                <a:latin typeface="Canva Sans"/>
              </a:rPr>
              <a:t>kinders</a:t>
            </a:r>
            <a:r>
              <a:rPr lang="en-US" sz="1996" dirty="0">
                <a:solidFill>
                  <a:srgbClr val="000000"/>
                </a:solidFill>
                <a:latin typeface="Canva Sans"/>
              </a:rPr>
              <a:t> van die wind. </a:t>
            </a:r>
          </a:p>
          <a:p>
            <a:pPr>
              <a:lnSpc>
                <a:spcPts val="2794"/>
              </a:lnSpc>
              <a:spcBef>
                <a:spcPct val="0"/>
              </a:spcBef>
            </a:pPr>
            <a:endParaRPr lang="en-US" sz="1996" dirty="0">
              <a:solidFill>
                <a:srgbClr val="000000"/>
              </a:solidFill>
              <a:latin typeface="Canva Sans"/>
            </a:endParaRPr>
          </a:p>
          <a:p>
            <a:pPr>
              <a:lnSpc>
                <a:spcPts val="2794"/>
              </a:lnSpc>
              <a:spcBef>
                <a:spcPct val="0"/>
              </a:spcBef>
            </a:pPr>
            <a:r>
              <a:rPr lang="en-US" sz="1996" dirty="0">
                <a:solidFill>
                  <a:srgbClr val="000000"/>
                </a:solidFill>
                <a:latin typeface="Canva Sans"/>
              </a:rPr>
              <a:t>13.   </a:t>
            </a:r>
            <a:r>
              <a:rPr lang="en-US" sz="1996" dirty="0" err="1">
                <a:solidFill>
                  <a:srgbClr val="000000"/>
                </a:solidFill>
                <a:latin typeface="Canva Sans"/>
              </a:rPr>
              <a:t>Gesigte</a:t>
            </a:r>
            <a:r>
              <a:rPr lang="en-US" sz="1996" dirty="0">
                <a:solidFill>
                  <a:srgbClr val="000000"/>
                </a:solidFill>
                <a:latin typeface="Canva Sans"/>
              </a:rPr>
              <a:t>, drome, name </a:t>
            </a:r>
          </a:p>
          <a:p>
            <a:pPr>
              <a:lnSpc>
                <a:spcPts val="2794"/>
              </a:lnSpc>
              <a:spcBef>
                <a:spcPct val="0"/>
              </a:spcBef>
            </a:pPr>
            <a:r>
              <a:rPr lang="en-US" sz="1996" dirty="0">
                <a:solidFill>
                  <a:srgbClr val="000000"/>
                </a:solidFill>
                <a:latin typeface="Canva Sans"/>
              </a:rPr>
              <a:t>14.   is </a:t>
            </a:r>
            <a:r>
              <a:rPr lang="en-US" sz="1996" dirty="0" err="1">
                <a:solidFill>
                  <a:srgbClr val="000000"/>
                </a:solidFill>
                <a:latin typeface="Canva Sans"/>
              </a:rPr>
              <a:t>deur</a:t>
            </a:r>
            <a:r>
              <a:rPr lang="en-US" sz="1996" dirty="0">
                <a:solidFill>
                  <a:srgbClr val="000000"/>
                </a:solidFill>
                <a:latin typeface="Canva Sans"/>
              </a:rPr>
              <a:t> die wind </a:t>
            </a:r>
            <a:r>
              <a:rPr lang="en-US" sz="1996" dirty="0" err="1">
                <a:solidFill>
                  <a:srgbClr val="000000"/>
                </a:solidFill>
                <a:latin typeface="Canva Sans"/>
              </a:rPr>
              <a:t>verwaai</a:t>
            </a:r>
            <a:r>
              <a:rPr lang="en-US" sz="1996" dirty="0">
                <a:solidFill>
                  <a:srgbClr val="000000"/>
                </a:solidFill>
                <a:latin typeface="Canva Sans"/>
              </a:rPr>
              <a:t>; </a:t>
            </a:r>
          </a:p>
          <a:p>
            <a:pPr>
              <a:lnSpc>
                <a:spcPts val="2794"/>
              </a:lnSpc>
              <a:spcBef>
                <a:spcPct val="0"/>
              </a:spcBef>
            </a:pPr>
            <a:r>
              <a:rPr lang="en-US" sz="1996" dirty="0">
                <a:solidFill>
                  <a:srgbClr val="000000"/>
                </a:solidFill>
                <a:latin typeface="Canva Sans"/>
              </a:rPr>
              <a:t>15.   </a:t>
            </a:r>
            <a:r>
              <a:rPr lang="en-US" sz="1996" dirty="0" err="1">
                <a:solidFill>
                  <a:srgbClr val="000000"/>
                </a:solidFill>
                <a:latin typeface="Canva Sans"/>
              </a:rPr>
              <a:t>en</a:t>
            </a:r>
            <a:r>
              <a:rPr lang="en-US" sz="1996" dirty="0">
                <a:solidFill>
                  <a:srgbClr val="000000"/>
                </a:solidFill>
                <a:latin typeface="Canva Sans"/>
              </a:rPr>
              <a:t> </a:t>
            </a:r>
            <a:r>
              <a:rPr lang="en-US" sz="1996" dirty="0" err="1">
                <a:solidFill>
                  <a:srgbClr val="000000"/>
                </a:solidFill>
                <a:latin typeface="Canva Sans"/>
              </a:rPr>
              <a:t>waarheen</a:t>
            </a:r>
            <a:r>
              <a:rPr lang="en-US" sz="1996" dirty="0">
                <a:solidFill>
                  <a:srgbClr val="000000"/>
                </a:solidFill>
                <a:latin typeface="Canva Sans"/>
              </a:rPr>
              <a:t> </a:t>
            </a:r>
            <a:r>
              <a:rPr lang="en-US" sz="1996" dirty="0" err="1">
                <a:solidFill>
                  <a:srgbClr val="000000"/>
                </a:solidFill>
                <a:latin typeface="Canva Sans"/>
              </a:rPr>
              <a:t>ál</a:t>
            </a:r>
            <a:r>
              <a:rPr lang="en-US" sz="1996" dirty="0">
                <a:solidFill>
                  <a:srgbClr val="000000"/>
                </a:solidFill>
                <a:latin typeface="Canva Sans"/>
              </a:rPr>
              <a:t> die </a:t>
            </a:r>
            <a:r>
              <a:rPr lang="en-US" sz="1996" dirty="0" err="1">
                <a:solidFill>
                  <a:srgbClr val="000000"/>
                </a:solidFill>
                <a:latin typeface="Canva Sans"/>
              </a:rPr>
              <a:t>woorde</a:t>
            </a:r>
            <a:r>
              <a:rPr lang="en-US" sz="1996" dirty="0">
                <a:solidFill>
                  <a:srgbClr val="000000"/>
                </a:solidFill>
                <a:latin typeface="Canva Sans"/>
              </a:rPr>
              <a:t> is, </a:t>
            </a:r>
          </a:p>
          <a:p>
            <a:pPr>
              <a:lnSpc>
                <a:spcPts val="2794"/>
              </a:lnSpc>
              <a:spcBef>
                <a:spcPct val="0"/>
              </a:spcBef>
            </a:pPr>
            <a:r>
              <a:rPr lang="en-US" sz="1996" dirty="0">
                <a:solidFill>
                  <a:srgbClr val="000000"/>
                </a:solidFill>
                <a:latin typeface="Canva Sans"/>
              </a:rPr>
              <a:t>16.   sou net ’n kind </a:t>
            </a:r>
            <a:r>
              <a:rPr lang="en-US" sz="1996" dirty="0" err="1">
                <a:solidFill>
                  <a:srgbClr val="000000"/>
                </a:solidFill>
                <a:latin typeface="Canva Sans"/>
              </a:rPr>
              <a:t>wou</a:t>
            </a:r>
            <a:r>
              <a:rPr lang="en-US" sz="1996" dirty="0">
                <a:solidFill>
                  <a:srgbClr val="000000"/>
                </a:solidFill>
                <a:latin typeface="Canva Sans"/>
              </a:rPr>
              <a:t> </a:t>
            </a:r>
            <a:r>
              <a:rPr lang="en-US" sz="1996" dirty="0" err="1">
                <a:solidFill>
                  <a:srgbClr val="000000"/>
                </a:solidFill>
                <a:latin typeface="Canva Sans"/>
              </a:rPr>
              <a:t>raai</a:t>
            </a:r>
            <a:r>
              <a:rPr lang="en-US" sz="1996" dirty="0">
                <a:solidFill>
                  <a:srgbClr val="000000"/>
                </a:solidFill>
                <a:latin typeface="Canva Sans"/>
              </a:rPr>
              <a:t>. </a:t>
            </a:r>
          </a:p>
          <a:p>
            <a:pPr>
              <a:lnSpc>
                <a:spcPts val="2794"/>
              </a:lnSpc>
              <a:spcBef>
                <a:spcPct val="0"/>
              </a:spcBef>
            </a:pPr>
            <a:endParaRPr lang="en-US" sz="1996" dirty="0">
              <a:solidFill>
                <a:srgbClr val="000000"/>
              </a:solidFill>
              <a:latin typeface="Canva Sans"/>
            </a:endParaRPr>
          </a:p>
          <a:p>
            <a:pPr>
              <a:lnSpc>
                <a:spcPts val="2794"/>
              </a:lnSpc>
              <a:spcBef>
                <a:spcPct val="0"/>
              </a:spcBef>
            </a:pPr>
            <a:r>
              <a:rPr lang="en-US" sz="1996" dirty="0">
                <a:solidFill>
                  <a:srgbClr val="000000"/>
                </a:solidFill>
                <a:latin typeface="Canva Sans"/>
              </a:rPr>
              <a:t>17.   </a:t>
            </a:r>
            <a:r>
              <a:rPr lang="en-US" sz="1996" dirty="0" err="1">
                <a:solidFill>
                  <a:srgbClr val="000000"/>
                </a:solidFill>
                <a:latin typeface="Canva Sans"/>
              </a:rPr>
              <a:t>Swerwers</a:t>
            </a:r>
            <a:r>
              <a:rPr lang="en-US" sz="1996" dirty="0">
                <a:solidFill>
                  <a:srgbClr val="000000"/>
                </a:solidFill>
                <a:latin typeface="Canva Sans"/>
              </a:rPr>
              <a:t> sonder </a:t>
            </a:r>
            <a:r>
              <a:rPr lang="en-US" sz="1996" dirty="0" err="1">
                <a:solidFill>
                  <a:srgbClr val="000000"/>
                </a:solidFill>
                <a:latin typeface="Canva Sans"/>
              </a:rPr>
              <a:t>rigting</a:t>
            </a:r>
            <a:r>
              <a:rPr lang="en-US" sz="1996" dirty="0">
                <a:solidFill>
                  <a:srgbClr val="000000"/>
                </a:solidFill>
                <a:latin typeface="Canva Sans"/>
              </a:rPr>
              <a:t>; </a:t>
            </a:r>
          </a:p>
          <a:p>
            <a:pPr>
              <a:lnSpc>
                <a:spcPts val="2794"/>
              </a:lnSpc>
              <a:spcBef>
                <a:spcPct val="0"/>
              </a:spcBef>
            </a:pPr>
            <a:r>
              <a:rPr lang="en-US" sz="1996" dirty="0">
                <a:solidFill>
                  <a:srgbClr val="000000"/>
                </a:solidFill>
                <a:latin typeface="Canva Sans"/>
              </a:rPr>
              <a:t>18.   </a:t>
            </a:r>
            <a:r>
              <a:rPr lang="en-US" sz="1996" dirty="0" err="1">
                <a:solidFill>
                  <a:srgbClr val="000000"/>
                </a:solidFill>
                <a:latin typeface="Canva Sans"/>
              </a:rPr>
              <a:t>soekers</a:t>
            </a:r>
            <a:r>
              <a:rPr lang="en-US" sz="1996" dirty="0">
                <a:solidFill>
                  <a:srgbClr val="000000"/>
                </a:solidFill>
                <a:latin typeface="Canva Sans"/>
              </a:rPr>
              <a:t> wat nooit </a:t>
            </a:r>
            <a:r>
              <a:rPr lang="en-US" sz="1996" dirty="0" err="1">
                <a:solidFill>
                  <a:srgbClr val="000000"/>
                </a:solidFill>
                <a:latin typeface="Canva Sans"/>
              </a:rPr>
              <a:t>vind</a:t>
            </a:r>
            <a:r>
              <a:rPr lang="en-US" sz="1996" dirty="0">
                <a:solidFill>
                  <a:srgbClr val="000000"/>
                </a:solidFill>
                <a:latin typeface="Canva Sans"/>
              </a:rPr>
              <a:t> ... </a:t>
            </a:r>
          </a:p>
          <a:p>
            <a:pPr>
              <a:lnSpc>
                <a:spcPts val="2794"/>
              </a:lnSpc>
              <a:spcBef>
                <a:spcPct val="0"/>
              </a:spcBef>
            </a:pPr>
            <a:r>
              <a:rPr lang="en-US" sz="1996" dirty="0">
                <a:solidFill>
                  <a:srgbClr val="000000"/>
                </a:solidFill>
                <a:latin typeface="Canva Sans"/>
              </a:rPr>
              <a:t>19.   En </a:t>
            </a:r>
            <a:r>
              <a:rPr lang="en-US" sz="1996" dirty="0" err="1">
                <a:solidFill>
                  <a:srgbClr val="000000"/>
                </a:solidFill>
                <a:latin typeface="Canva Sans"/>
              </a:rPr>
              <a:t>eindelik</a:t>
            </a:r>
            <a:r>
              <a:rPr lang="en-US" sz="1996" dirty="0">
                <a:solidFill>
                  <a:srgbClr val="000000"/>
                </a:solidFill>
                <a:latin typeface="Canva Sans"/>
              </a:rPr>
              <a:t> was </a:t>
            </a:r>
            <a:r>
              <a:rPr lang="en-US" sz="1996" dirty="0" err="1">
                <a:solidFill>
                  <a:srgbClr val="000000"/>
                </a:solidFill>
                <a:latin typeface="Canva Sans"/>
              </a:rPr>
              <a:t>almal</a:t>
            </a:r>
            <a:r>
              <a:rPr lang="en-US" sz="1996" dirty="0">
                <a:solidFill>
                  <a:srgbClr val="000000"/>
                </a:solidFill>
                <a:latin typeface="Canva Sans"/>
              </a:rPr>
              <a:t> maar </a:t>
            </a:r>
          </a:p>
          <a:p>
            <a:pPr>
              <a:lnSpc>
                <a:spcPts val="2794"/>
              </a:lnSpc>
              <a:spcBef>
                <a:spcPct val="0"/>
              </a:spcBef>
            </a:pPr>
            <a:r>
              <a:rPr lang="en-US" sz="1996" dirty="0">
                <a:solidFill>
                  <a:srgbClr val="000000"/>
                </a:solidFill>
                <a:latin typeface="Canva Sans"/>
              </a:rPr>
              <a:t>20.   </a:t>
            </a:r>
            <a:r>
              <a:rPr lang="en-US" sz="1996" dirty="0" err="1">
                <a:solidFill>
                  <a:srgbClr val="000000"/>
                </a:solidFill>
                <a:latin typeface="Canva Sans"/>
              </a:rPr>
              <a:t>kinders</a:t>
            </a:r>
            <a:r>
              <a:rPr lang="en-US" sz="1996" dirty="0">
                <a:solidFill>
                  <a:srgbClr val="000000"/>
                </a:solidFill>
                <a:latin typeface="Canva Sans"/>
              </a:rPr>
              <a:t> van die wind.</a:t>
            </a:r>
          </a:p>
        </p:txBody>
      </p:sp>
      <p:sp>
        <p:nvSpPr>
          <p:cNvPr id="54" name="TextBox 54"/>
          <p:cNvSpPr txBox="1"/>
          <p:nvPr/>
        </p:nvSpPr>
        <p:spPr>
          <a:xfrm>
            <a:off x="1028700" y="1129198"/>
            <a:ext cx="2944936" cy="780438"/>
          </a:xfrm>
          <a:prstGeom prst="rect">
            <a:avLst/>
          </a:prstGeom>
        </p:spPr>
        <p:txBody>
          <a:bodyPr lIns="0" tIns="0" rIns="0" bIns="0" rtlCol="0" anchor="t">
            <a:spAutoFit/>
          </a:bodyPr>
          <a:lstStyle/>
          <a:p>
            <a:pPr algn="ctr">
              <a:lnSpc>
                <a:spcPts val="3149"/>
              </a:lnSpc>
            </a:pPr>
            <a:r>
              <a:rPr lang="en-US" sz="2249">
                <a:solidFill>
                  <a:srgbClr val="FD4040"/>
                </a:solidFill>
                <a:latin typeface="Canva Sans Bold"/>
              </a:rPr>
              <a:t>Strofe met 4 versreëls: Kwatryne</a:t>
            </a:r>
          </a:p>
        </p:txBody>
      </p:sp>
      <p:pic>
        <p:nvPicPr>
          <p:cNvPr id="55" name="Picture 54">
            <a:extLst>
              <a:ext uri="{FF2B5EF4-FFF2-40B4-BE49-F238E27FC236}">
                <a16:creationId xmlns:a16="http://schemas.microsoft.com/office/drawing/2014/main" id="{D5F02C40-A27A-78C9-F6AD-444A8FBA5E38}"/>
              </a:ext>
            </a:extLst>
          </p:cNvPr>
          <p:cNvPicPr>
            <a:picLocks noChangeAspect="1"/>
          </p:cNvPicPr>
          <p:nvPr/>
        </p:nvPicPr>
        <p:blipFill>
          <a:blip r:embed="rId3"/>
          <a:stretch>
            <a:fillRect/>
          </a:stretch>
        </p:blipFill>
        <p:spPr>
          <a:xfrm>
            <a:off x="76959" y="7872191"/>
            <a:ext cx="2897347" cy="22499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ACE456-E91B-C5C2-DA06-72F4968D3505}"/>
              </a:ext>
            </a:extLst>
          </p:cNvPr>
          <p:cNvPicPr>
            <a:picLocks noChangeAspect="1"/>
          </p:cNvPicPr>
          <p:nvPr/>
        </p:nvPicPr>
        <p:blipFill>
          <a:blip r:embed="rId2"/>
          <a:stretch>
            <a:fillRect/>
          </a:stretch>
        </p:blipFill>
        <p:spPr>
          <a:xfrm>
            <a:off x="539476" y="7428625"/>
            <a:ext cx="3680831" cy="2858375"/>
          </a:xfrm>
          <a:prstGeom prst="rect">
            <a:avLst/>
          </a:prstGeom>
        </p:spPr>
      </p:pic>
      <p:sp>
        <p:nvSpPr>
          <p:cNvPr id="2" name="Freeform 2"/>
          <p:cNvSpPr/>
          <p:nvPr/>
        </p:nvSpPr>
        <p:spPr>
          <a:xfrm>
            <a:off x="539477" y="9182751"/>
            <a:ext cx="3680831" cy="1104249"/>
          </a:xfrm>
          <a:custGeom>
            <a:avLst/>
            <a:gdLst/>
            <a:ahLst/>
            <a:cxnLst/>
            <a:rect l="l" t="t" r="r" b="b"/>
            <a:pathLst>
              <a:path w="3680831" h="1104249">
                <a:moveTo>
                  <a:pt x="0" y="0"/>
                </a:moveTo>
                <a:lnTo>
                  <a:pt x="3680831" y="0"/>
                </a:lnTo>
                <a:lnTo>
                  <a:pt x="3680831" y="1104249"/>
                </a:lnTo>
                <a:lnTo>
                  <a:pt x="0" y="11042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af-ZA"/>
          </a:p>
        </p:txBody>
      </p:sp>
      <p:sp>
        <p:nvSpPr>
          <p:cNvPr id="3" name="TextBox 3"/>
          <p:cNvSpPr txBox="1"/>
          <p:nvPr/>
        </p:nvSpPr>
        <p:spPr>
          <a:xfrm>
            <a:off x="1028700" y="933450"/>
            <a:ext cx="13830300" cy="887095"/>
          </a:xfrm>
          <a:prstGeom prst="rect">
            <a:avLst/>
          </a:prstGeom>
        </p:spPr>
        <p:txBody>
          <a:bodyPr wrap="square" lIns="0" tIns="0" rIns="0" bIns="0" rtlCol="0" anchor="t">
            <a:spAutoFit/>
          </a:bodyPr>
          <a:lstStyle/>
          <a:p>
            <a:pPr>
              <a:lnSpc>
                <a:spcPts val="7279"/>
              </a:lnSpc>
            </a:pPr>
            <a:r>
              <a:rPr lang="en-US" sz="5199" dirty="0">
                <a:solidFill>
                  <a:srgbClr val="000000"/>
                </a:solidFill>
                <a:latin typeface="Canva Sans Bold"/>
              </a:rPr>
              <a:t>INNERLIKE BOU VAN DIE GEDIG</a:t>
            </a:r>
          </a:p>
        </p:txBody>
      </p:sp>
      <p:sp>
        <p:nvSpPr>
          <p:cNvPr id="4" name="TextBox 4"/>
          <p:cNvSpPr txBox="1"/>
          <p:nvPr/>
        </p:nvSpPr>
        <p:spPr>
          <a:xfrm>
            <a:off x="1028700" y="2127278"/>
            <a:ext cx="16542198" cy="5085207"/>
          </a:xfrm>
          <a:prstGeom prst="rect">
            <a:avLst/>
          </a:prstGeom>
        </p:spPr>
        <p:txBody>
          <a:bodyPr lIns="0" tIns="0" rIns="0" bIns="0" rtlCol="0" anchor="t">
            <a:spAutoFit/>
          </a:bodyPr>
          <a:lstStyle/>
          <a:p>
            <a:pPr>
              <a:lnSpc>
                <a:spcPts val="5813"/>
              </a:lnSpc>
            </a:pPr>
            <a:r>
              <a:rPr lang="en-US" sz="3399">
                <a:solidFill>
                  <a:srgbClr val="000000"/>
                </a:solidFill>
                <a:latin typeface="Canva Sans"/>
              </a:rPr>
              <a:t>In strofe 1 e n 2 ken die spreker ‘n ou liedjie wat oor die lewe gaan. Alhoewel hy nie die woorde kan onthou nie, is die deuntjie tog ‘n herinnering aan die boodskap van die liedjie (strofe 3).</a:t>
            </a:r>
          </a:p>
          <a:p>
            <a:pPr>
              <a:lnSpc>
                <a:spcPts val="5813"/>
              </a:lnSpc>
            </a:pPr>
            <a:r>
              <a:rPr lang="en-US" sz="3399">
                <a:solidFill>
                  <a:srgbClr val="000000"/>
                </a:solidFill>
                <a:latin typeface="Canva Sans"/>
              </a:rPr>
              <a:t>Strofe 3: Alle mense is swerwers omdat hulle nie rigting het nie, hulle is soekers omdat hulle nooit tevrede is met wat hulle het nie en hulle is “kinders van die wind” omdat hulle soos die wind van een plek na ‘n ander plek beweeg en nie standvastig is of hulle op een plek vestig nie.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DC99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08AB4-3F3A-DFC3-B9F2-F8CB6B050C38}"/>
              </a:ext>
            </a:extLst>
          </p:cNvPr>
          <p:cNvPicPr>
            <a:picLocks noChangeAspect="1"/>
          </p:cNvPicPr>
          <p:nvPr/>
        </p:nvPicPr>
        <p:blipFill>
          <a:blip r:embed="rId2"/>
          <a:stretch>
            <a:fillRect/>
          </a:stretch>
        </p:blipFill>
        <p:spPr>
          <a:xfrm>
            <a:off x="14478000" y="7412181"/>
            <a:ext cx="3810000" cy="2958682"/>
          </a:xfrm>
          <a:prstGeom prst="rect">
            <a:avLst/>
          </a:prstGeom>
        </p:spPr>
      </p:pic>
      <p:grpSp>
        <p:nvGrpSpPr>
          <p:cNvPr id="2" name="Group 2"/>
          <p:cNvGrpSpPr/>
          <p:nvPr/>
        </p:nvGrpSpPr>
        <p:grpSpPr>
          <a:xfrm>
            <a:off x="14067692" y="6874776"/>
            <a:ext cx="4220308" cy="3798277"/>
            <a:chOff x="0" y="0"/>
            <a:chExt cx="5627077" cy="5064369"/>
          </a:xfrm>
        </p:grpSpPr>
        <p:sp>
          <p:nvSpPr>
            <p:cNvPr id="3" name="Freeform 3"/>
            <p:cNvSpPr/>
            <p:nvPr/>
          </p:nvSpPr>
          <p:spPr>
            <a:xfrm>
              <a:off x="719302" y="3223531"/>
              <a:ext cx="4907775" cy="1472332"/>
            </a:xfrm>
            <a:custGeom>
              <a:avLst/>
              <a:gdLst/>
              <a:ahLst/>
              <a:cxnLst/>
              <a:rect l="l" t="t" r="r" b="b"/>
              <a:pathLst>
                <a:path w="4907775" h="1472332">
                  <a:moveTo>
                    <a:pt x="0" y="0"/>
                  </a:moveTo>
                  <a:lnTo>
                    <a:pt x="4907775" y="0"/>
                  </a:lnTo>
                  <a:lnTo>
                    <a:pt x="4907775" y="1472332"/>
                  </a:lnTo>
                  <a:lnTo>
                    <a:pt x="0" y="147233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af-ZA"/>
            </a:p>
          </p:txBody>
        </p:sp>
      </p:grpSp>
      <p:sp>
        <p:nvSpPr>
          <p:cNvPr id="4" name="TextBox 4"/>
          <p:cNvSpPr txBox="1"/>
          <p:nvPr/>
        </p:nvSpPr>
        <p:spPr>
          <a:xfrm>
            <a:off x="1028700" y="933450"/>
            <a:ext cx="13982700" cy="887095"/>
          </a:xfrm>
          <a:prstGeom prst="rect">
            <a:avLst/>
          </a:prstGeom>
        </p:spPr>
        <p:txBody>
          <a:bodyPr wrap="square" lIns="0" tIns="0" rIns="0" bIns="0" rtlCol="0" anchor="t">
            <a:spAutoFit/>
          </a:bodyPr>
          <a:lstStyle/>
          <a:p>
            <a:pPr>
              <a:lnSpc>
                <a:spcPts val="7279"/>
              </a:lnSpc>
            </a:pPr>
            <a:r>
              <a:rPr lang="en-US" sz="5199" dirty="0">
                <a:solidFill>
                  <a:srgbClr val="000000"/>
                </a:solidFill>
                <a:latin typeface="Canva Sans Bold"/>
              </a:rPr>
              <a:t>INNERLIKE BOU VAN DIE GEDIG</a:t>
            </a:r>
          </a:p>
        </p:txBody>
      </p:sp>
      <p:sp>
        <p:nvSpPr>
          <p:cNvPr id="5" name="TextBox 5"/>
          <p:cNvSpPr txBox="1"/>
          <p:nvPr/>
        </p:nvSpPr>
        <p:spPr>
          <a:xfrm>
            <a:off x="1028700" y="2127278"/>
            <a:ext cx="16542198" cy="5818632"/>
          </a:xfrm>
          <a:prstGeom prst="rect">
            <a:avLst/>
          </a:prstGeom>
        </p:spPr>
        <p:txBody>
          <a:bodyPr lIns="0" tIns="0" rIns="0" bIns="0" rtlCol="0" anchor="t">
            <a:spAutoFit/>
          </a:bodyPr>
          <a:lstStyle/>
          <a:p>
            <a:pPr>
              <a:lnSpc>
                <a:spcPts val="5813"/>
              </a:lnSpc>
            </a:pPr>
            <a:r>
              <a:rPr lang="en-US" sz="3399">
                <a:solidFill>
                  <a:srgbClr val="000000"/>
                </a:solidFill>
                <a:latin typeface="Canva Sans"/>
              </a:rPr>
              <a:t>Strofe 4 brei uit dat mense wat oor jou pad kom se name en gesigte later nie meer herroep kan word nie en dat drome wat jy gehad het, nie meer onthou kan word nie.</a:t>
            </a:r>
          </a:p>
          <a:p>
            <a:pPr>
              <a:lnSpc>
                <a:spcPts val="5813"/>
              </a:lnSpc>
            </a:pPr>
            <a:r>
              <a:rPr lang="en-US" sz="3399">
                <a:solidFill>
                  <a:srgbClr val="000000"/>
                </a:solidFill>
                <a:latin typeface="Canva Sans"/>
              </a:rPr>
              <a:t>Die spreker besef dat slegs ‘n kind wat nog nie deur die lewe geraak is nie dalk sou wou raai wat die woorde van die lewenslied is. Sodra jy as verantwoordelike persoon lewe, besef jy dat die lewe nie so eenvoudig is nie en dat jou verlede jou verlede is. Jy gaan rondswerf en bly soek na meer omdat jy as mens nooit tevrede gaan wees met dit wat jy het nie.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TotalTime>
  <Words>1286</Words>
  <Application>Microsoft Office PowerPoint</Application>
  <PresentationFormat>Custom</PresentationFormat>
  <Paragraphs>138</Paragraphs>
  <Slides>16</Slides>
  <Notes>0</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Canva Sans Bold</vt:lpstr>
      <vt:lpstr>Canva Sans</vt:lpstr>
      <vt:lpstr>Canva Sans Italics</vt:lpstr>
      <vt:lpstr>Calibri</vt:lpstr>
      <vt:lpstr>Archivo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Kinders van die wind</dc:title>
  <cp:lastModifiedBy>Marelize Swanepoel</cp:lastModifiedBy>
  <cp:revision>1</cp:revision>
  <dcterms:created xsi:type="dcterms:W3CDTF">2006-08-16T00:00:00Z</dcterms:created>
  <dcterms:modified xsi:type="dcterms:W3CDTF">2024-01-22T10:21:12Z</dcterms:modified>
  <dc:identifier>DAF3shEVqKo</dc:identifier>
</cp:coreProperties>
</file>